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9" r:id="rId4"/>
    <p:sldMasterId id="2147483734" r:id="rId5"/>
    <p:sldMasterId id="2147483746" r:id="rId6"/>
  </p:sldMasterIdLst>
  <p:notesMasterIdLst>
    <p:notesMasterId r:id="rId42"/>
  </p:notesMasterIdLst>
  <p:sldIdLst>
    <p:sldId id="618" r:id="rId7"/>
    <p:sldId id="614" r:id="rId8"/>
    <p:sldId id="608" r:id="rId9"/>
    <p:sldId id="590" r:id="rId10"/>
    <p:sldId id="664" r:id="rId11"/>
    <p:sldId id="662" r:id="rId12"/>
    <p:sldId id="671" r:id="rId13"/>
    <p:sldId id="663" r:id="rId14"/>
    <p:sldId id="668" r:id="rId15"/>
    <p:sldId id="296" r:id="rId16"/>
    <p:sldId id="636" r:id="rId17"/>
    <p:sldId id="678" r:id="rId18"/>
    <p:sldId id="637" r:id="rId19"/>
    <p:sldId id="679" r:id="rId20"/>
    <p:sldId id="669" r:id="rId21"/>
    <p:sldId id="680" r:id="rId22"/>
    <p:sldId id="638" r:id="rId23"/>
    <p:sldId id="681" r:id="rId24"/>
    <p:sldId id="609" r:id="rId25"/>
    <p:sldId id="610" r:id="rId26"/>
    <p:sldId id="611" r:id="rId27"/>
    <p:sldId id="612" r:id="rId28"/>
    <p:sldId id="592" r:id="rId29"/>
    <p:sldId id="673" r:id="rId30"/>
    <p:sldId id="674" r:id="rId31"/>
    <p:sldId id="627" r:id="rId32"/>
    <p:sldId id="675" r:id="rId33"/>
    <p:sldId id="682" r:id="rId34"/>
    <p:sldId id="629" r:id="rId35"/>
    <p:sldId id="616" r:id="rId36"/>
    <p:sldId id="277" r:id="rId37"/>
    <p:sldId id="279" r:id="rId38"/>
    <p:sldId id="262" r:id="rId39"/>
    <p:sldId id="631" r:id="rId40"/>
    <p:sldId id="582" r:id="rId41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60F47"/>
    <a:srgbClr val="48AFBB"/>
    <a:srgbClr val="48AF00"/>
    <a:srgbClr val="0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742280-12D2-4EE5-9719-B2615F699C96}" v="437" dt="2024-10-25T10:43:04.1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1314" y="7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Williams" userId="7ee67e61-0600-4ce4-9f6e-6c16efd5ad90" providerId="ADAL" clId="{8F25A854-8CB6-498C-881B-AF38473DBAA9}"/>
    <pc:docChg chg="custSel addSld delSld modSld sldOrd">
      <pc:chgData name="James Williams" userId="7ee67e61-0600-4ce4-9f6e-6c16efd5ad90" providerId="ADAL" clId="{8F25A854-8CB6-498C-881B-AF38473DBAA9}" dt="2024-10-23T20:50:16.692" v="2313" actId="27636"/>
      <pc:docMkLst>
        <pc:docMk/>
      </pc:docMkLst>
      <pc:sldChg chg="addSp modSp mod">
        <pc:chgData name="James Williams" userId="7ee67e61-0600-4ce4-9f6e-6c16efd5ad90" providerId="ADAL" clId="{8F25A854-8CB6-498C-881B-AF38473DBAA9}" dt="2024-10-23T11:22:09.271" v="974" actId="1076"/>
        <pc:sldMkLst>
          <pc:docMk/>
          <pc:sldMk cId="25046642" sldId="296"/>
        </pc:sldMkLst>
        <pc:picChg chg="add mod">
          <ac:chgData name="James Williams" userId="7ee67e61-0600-4ce4-9f6e-6c16efd5ad90" providerId="ADAL" clId="{8F25A854-8CB6-498C-881B-AF38473DBAA9}" dt="2024-10-23T11:22:09.271" v="974" actId="1076"/>
          <ac:picMkLst>
            <pc:docMk/>
            <pc:sldMk cId="25046642" sldId="296"/>
            <ac:picMk id="3" creationId="{CA7F6066-E518-4587-6DE9-7A1692B7D310}"/>
          </ac:picMkLst>
        </pc:picChg>
        <pc:picChg chg="add mod">
          <ac:chgData name="James Williams" userId="7ee67e61-0600-4ce4-9f6e-6c16efd5ad90" providerId="ADAL" clId="{8F25A854-8CB6-498C-881B-AF38473DBAA9}" dt="2024-10-23T11:22:05.571" v="973" actId="1076"/>
          <ac:picMkLst>
            <pc:docMk/>
            <pc:sldMk cId="25046642" sldId="296"/>
            <ac:picMk id="4" creationId="{4129BFA8-E633-C6BA-DF83-845B4C6DE2E6}"/>
          </ac:picMkLst>
        </pc:picChg>
      </pc:sldChg>
      <pc:sldChg chg="addSp modSp mod">
        <pc:chgData name="James Williams" userId="7ee67e61-0600-4ce4-9f6e-6c16efd5ad90" providerId="ADAL" clId="{8F25A854-8CB6-498C-881B-AF38473DBAA9}" dt="2024-10-23T10:33:10.417" v="555" actId="20577"/>
        <pc:sldMkLst>
          <pc:docMk/>
          <pc:sldMk cId="2528556443" sldId="590"/>
        </pc:sldMkLst>
        <pc:spChg chg="add mod">
          <ac:chgData name="James Williams" userId="7ee67e61-0600-4ce4-9f6e-6c16efd5ad90" providerId="ADAL" clId="{8F25A854-8CB6-498C-881B-AF38473DBAA9}" dt="2024-10-23T10:33:10.417" v="555" actId="20577"/>
          <ac:spMkLst>
            <pc:docMk/>
            <pc:sldMk cId="2528556443" sldId="590"/>
            <ac:spMk id="2" creationId="{25427E82-B81C-AF59-FF54-C9D26E1FBF84}"/>
          </ac:spMkLst>
        </pc:spChg>
      </pc:sldChg>
      <pc:sldChg chg="modSp mod">
        <pc:chgData name="James Williams" userId="7ee67e61-0600-4ce4-9f6e-6c16efd5ad90" providerId="ADAL" clId="{8F25A854-8CB6-498C-881B-AF38473DBAA9}" dt="2024-10-23T13:56:54.400" v="1214" actId="20577"/>
        <pc:sldMkLst>
          <pc:docMk/>
          <pc:sldMk cId="1793939723" sldId="592"/>
        </pc:sldMkLst>
        <pc:spChg chg="mod">
          <ac:chgData name="James Williams" userId="7ee67e61-0600-4ce4-9f6e-6c16efd5ad90" providerId="ADAL" clId="{8F25A854-8CB6-498C-881B-AF38473DBAA9}" dt="2024-10-23T13:56:54.400" v="1214" actId="20577"/>
          <ac:spMkLst>
            <pc:docMk/>
            <pc:sldMk cId="1793939723" sldId="592"/>
            <ac:spMk id="3" creationId="{17F01B9D-8B02-4946-A66E-4B2116C3F782}"/>
          </ac:spMkLst>
        </pc:spChg>
      </pc:sldChg>
      <pc:sldChg chg="del">
        <pc:chgData name="James Williams" userId="7ee67e61-0600-4ce4-9f6e-6c16efd5ad90" providerId="ADAL" clId="{8F25A854-8CB6-498C-881B-AF38473DBAA9}" dt="2024-10-23T13:58:10.978" v="1396" actId="2696"/>
        <pc:sldMkLst>
          <pc:docMk/>
          <pc:sldMk cId="4027512924" sldId="600"/>
        </pc:sldMkLst>
      </pc:sldChg>
      <pc:sldChg chg="modSp del mod">
        <pc:chgData name="James Williams" userId="7ee67e61-0600-4ce4-9f6e-6c16efd5ad90" providerId="ADAL" clId="{8F25A854-8CB6-498C-881B-AF38473DBAA9}" dt="2024-10-23T20:19:16.455" v="1564" actId="47"/>
        <pc:sldMkLst>
          <pc:docMk/>
          <pc:sldMk cId="3790184173" sldId="630"/>
        </pc:sldMkLst>
        <pc:spChg chg="mod">
          <ac:chgData name="James Williams" userId="7ee67e61-0600-4ce4-9f6e-6c16efd5ad90" providerId="ADAL" clId="{8F25A854-8CB6-498C-881B-AF38473DBAA9}" dt="2024-10-23T20:19:12.692" v="1563" actId="20577"/>
          <ac:spMkLst>
            <pc:docMk/>
            <pc:sldMk cId="3790184173" sldId="630"/>
            <ac:spMk id="2" creationId="{F97DB8F5-4343-D677-D91D-A89FDD107C6D}"/>
          </ac:spMkLst>
        </pc:spChg>
      </pc:sldChg>
      <pc:sldChg chg="modSp mod">
        <pc:chgData name="James Williams" userId="7ee67e61-0600-4ce4-9f6e-6c16efd5ad90" providerId="ADAL" clId="{8F25A854-8CB6-498C-881B-AF38473DBAA9}" dt="2024-10-23T20:19:25.587" v="1566" actId="20577"/>
        <pc:sldMkLst>
          <pc:docMk/>
          <pc:sldMk cId="3832121499" sldId="631"/>
        </pc:sldMkLst>
        <pc:spChg chg="mod">
          <ac:chgData name="James Williams" userId="7ee67e61-0600-4ce4-9f6e-6c16efd5ad90" providerId="ADAL" clId="{8F25A854-8CB6-498C-881B-AF38473DBAA9}" dt="2024-10-23T14:11:39.073" v="1463" actId="20577"/>
          <ac:spMkLst>
            <pc:docMk/>
            <pc:sldMk cId="3832121499" sldId="631"/>
            <ac:spMk id="2" creationId="{F97DB8F5-4343-D677-D91D-A89FDD107C6D}"/>
          </ac:spMkLst>
        </pc:spChg>
        <pc:spChg chg="mod">
          <ac:chgData name="James Williams" userId="7ee67e61-0600-4ce4-9f6e-6c16efd5ad90" providerId="ADAL" clId="{8F25A854-8CB6-498C-881B-AF38473DBAA9}" dt="2024-10-23T20:19:25.587" v="1566" actId="20577"/>
          <ac:spMkLst>
            <pc:docMk/>
            <pc:sldMk cId="3832121499" sldId="631"/>
            <ac:spMk id="4" creationId="{D1434BCA-3C09-97C9-EB28-8812DC6348DE}"/>
          </ac:spMkLst>
        </pc:spChg>
      </pc:sldChg>
      <pc:sldChg chg="del">
        <pc:chgData name="James Williams" userId="7ee67e61-0600-4ce4-9f6e-6c16efd5ad90" providerId="ADAL" clId="{8F25A854-8CB6-498C-881B-AF38473DBAA9}" dt="2024-10-22T13:31:15.162" v="235" actId="47"/>
        <pc:sldMkLst>
          <pc:docMk/>
          <pc:sldMk cId="1618447021" sldId="632"/>
        </pc:sldMkLst>
      </pc:sldChg>
      <pc:sldChg chg="del">
        <pc:chgData name="James Williams" userId="7ee67e61-0600-4ce4-9f6e-6c16efd5ad90" providerId="ADAL" clId="{8F25A854-8CB6-498C-881B-AF38473DBAA9}" dt="2024-10-23T10:32:29.922" v="515" actId="47"/>
        <pc:sldMkLst>
          <pc:docMk/>
          <pc:sldMk cId="3570896024" sldId="634"/>
        </pc:sldMkLst>
      </pc:sldChg>
      <pc:sldChg chg="del">
        <pc:chgData name="James Williams" userId="7ee67e61-0600-4ce4-9f6e-6c16efd5ad90" providerId="ADAL" clId="{8F25A854-8CB6-498C-881B-AF38473DBAA9}" dt="2024-10-23T10:32:45.979" v="516" actId="47"/>
        <pc:sldMkLst>
          <pc:docMk/>
          <pc:sldMk cId="3786005074" sldId="635"/>
        </pc:sldMkLst>
      </pc:sldChg>
      <pc:sldChg chg="modSp mod">
        <pc:chgData name="James Williams" userId="7ee67e61-0600-4ce4-9f6e-6c16efd5ad90" providerId="ADAL" clId="{8F25A854-8CB6-498C-881B-AF38473DBAA9}" dt="2024-10-23T20:49:43.542" v="2308" actId="403"/>
        <pc:sldMkLst>
          <pc:docMk/>
          <pc:sldMk cId="3658524682" sldId="636"/>
        </pc:sldMkLst>
        <pc:spChg chg="mod">
          <ac:chgData name="James Williams" userId="7ee67e61-0600-4ce4-9f6e-6c16efd5ad90" providerId="ADAL" clId="{8F25A854-8CB6-498C-881B-AF38473DBAA9}" dt="2024-10-23T20:49:43.542" v="2308" actId="403"/>
          <ac:spMkLst>
            <pc:docMk/>
            <pc:sldMk cId="3658524682" sldId="636"/>
            <ac:spMk id="2" creationId="{D93FA650-F76D-13B2-58CC-C2FE97179545}"/>
          </ac:spMkLst>
        </pc:spChg>
      </pc:sldChg>
      <pc:sldChg chg="modSp mod">
        <pc:chgData name="James Williams" userId="7ee67e61-0600-4ce4-9f6e-6c16efd5ad90" providerId="ADAL" clId="{8F25A854-8CB6-498C-881B-AF38473DBAA9}" dt="2024-10-22T13:47:26.162" v="497" actId="12"/>
        <pc:sldMkLst>
          <pc:docMk/>
          <pc:sldMk cId="2545831683" sldId="637"/>
        </pc:sldMkLst>
        <pc:spChg chg="mod">
          <ac:chgData name="James Williams" userId="7ee67e61-0600-4ce4-9f6e-6c16efd5ad90" providerId="ADAL" clId="{8F25A854-8CB6-498C-881B-AF38473DBAA9}" dt="2024-10-22T13:47:26.162" v="497" actId="12"/>
          <ac:spMkLst>
            <pc:docMk/>
            <pc:sldMk cId="2545831683" sldId="637"/>
            <ac:spMk id="5" creationId="{5B9B8A6E-4FDF-9488-1B04-9E8F2379092C}"/>
          </ac:spMkLst>
        </pc:spChg>
      </pc:sldChg>
      <pc:sldChg chg="modSp mod">
        <pc:chgData name="James Williams" userId="7ee67e61-0600-4ce4-9f6e-6c16efd5ad90" providerId="ADAL" clId="{8F25A854-8CB6-498C-881B-AF38473DBAA9}" dt="2024-10-23T11:40:26.171" v="1019" actId="12"/>
        <pc:sldMkLst>
          <pc:docMk/>
          <pc:sldMk cId="3180266236" sldId="638"/>
        </pc:sldMkLst>
        <pc:spChg chg="mod">
          <ac:chgData name="James Williams" userId="7ee67e61-0600-4ce4-9f6e-6c16efd5ad90" providerId="ADAL" clId="{8F25A854-8CB6-498C-881B-AF38473DBAA9}" dt="2024-10-23T11:40:26.171" v="1019" actId="12"/>
          <ac:spMkLst>
            <pc:docMk/>
            <pc:sldMk cId="3180266236" sldId="638"/>
            <ac:spMk id="5" creationId="{2FE3EFC3-764A-01FE-CE43-4B0A46480E2D}"/>
          </ac:spMkLst>
        </pc:spChg>
      </pc:sldChg>
      <pc:sldChg chg="del">
        <pc:chgData name="James Williams" userId="7ee67e61-0600-4ce4-9f6e-6c16efd5ad90" providerId="ADAL" clId="{8F25A854-8CB6-498C-881B-AF38473DBAA9}" dt="2024-10-22T13:31:23.869" v="236" actId="47"/>
        <pc:sldMkLst>
          <pc:docMk/>
          <pc:sldMk cId="1276934528" sldId="641"/>
        </pc:sldMkLst>
      </pc:sldChg>
      <pc:sldChg chg="addSp delSp modSp mod setBg">
        <pc:chgData name="James Williams" userId="7ee67e61-0600-4ce4-9f6e-6c16efd5ad90" providerId="ADAL" clId="{8F25A854-8CB6-498C-881B-AF38473DBAA9}" dt="2024-10-23T20:50:16.692" v="2313" actId="27636"/>
        <pc:sldMkLst>
          <pc:docMk/>
          <pc:sldMk cId="3064552637" sldId="662"/>
        </pc:sldMkLst>
        <pc:spChg chg="mod ord">
          <ac:chgData name="James Williams" userId="7ee67e61-0600-4ce4-9f6e-6c16efd5ad90" providerId="ADAL" clId="{8F25A854-8CB6-498C-881B-AF38473DBAA9}" dt="2024-10-23T11:08:37.482" v="943" actId="26606"/>
          <ac:spMkLst>
            <pc:docMk/>
            <pc:sldMk cId="3064552637" sldId="662"/>
            <ac:spMk id="2" creationId="{4ECC9CA6-2316-134D-44A7-618C8E81ED28}"/>
          </ac:spMkLst>
        </pc:spChg>
        <pc:spChg chg="add mod">
          <ac:chgData name="James Williams" userId="7ee67e61-0600-4ce4-9f6e-6c16efd5ad90" providerId="ADAL" clId="{8F25A854-8CB6-498C-881B-AF38473DBAA9}" dt="2024-10-23T20:50:16.692" v="2313" actId="27636"/>
          <ac:spMkLst>
            <pc:docMk/>
            <pc:sldMk cId="3064552637" sldId="662"/>
            <ac:spMk id="7" creationId="{C95A0483-A7C8-C350-D96F-A8FD1FCAE3BE}"/>
          </ac:spMkLst>
        </pc:spChg>
        <pc:spChg chg="add">
          <ac:chgData name="James Williams" userId="7ee67e61-0600-4ce4-9f6e-6c16efd5ad90" providerId="ADAL" clId="{8F25A854-8CB6-498C-881B-AF38473DBAA9}" dt="2024-10-23T11:08:37.482" v="943" actId="26606"/>
          <ac:spMkLst>
            <pc:docMk/>
            <pc:sldMk cId="3064552637" sldId="662"/>
            <ac:spMk id="12" creationId="{04812C46-200A-4DEB-A05E-3ED6C68C2387}"/>
          </ac:spMkLst>
        </pc:spChg>
        <pc:spChg chg="add">
          <ac:chgData name="James Williams" userId="7ee67e61-0600-4ce4-9f6e-6c16efd5ad90" providerId="ADAL" clId="{8F25A854-8CB6-498C-881B-AF38473DBAA9}" dt="2024-10-23T11:08:37.482" v="943" actId="26606"/>
          <ac:spMkLst>
            <pc:docMk/>
            <pc:sldMk cId="3064552637" sldId="662"/>
            <ac:spMk id="14" creationId="{D1EA859B-E555-4109-94F3-6700E046E008}"/>
          </ac:spMkLst>
        </pc:spChg>
        <pc:picChg chg="ord">
          <ac:chgData name="James Williams" userId="7ee67e61-0600-4ce4-9f6e-6c16efd5ad90" providerId="ADAL" clId="{8F25A854-8CB6-498C-881B-AF38473DBAA9}" dt="2024-10-23T11:08:37.482" v="943" actId="26606"/>
          <ac:picMkLst>
            <pc:docMk/>
            <pc:sldMk cId="3064552637" sldId="662"/>
            <ac:picMk id="4" creationId="{B01014ED-68E1-2AEB-2A1B-A6830B9F35E5}"/>
          </ac:picMkLst>
        </pc:picChg>
        <pc:picChg chg="del">
          <ac:chgData name="James Williams" userId="7ee67e61-0600-4ce4-9f6e-6c16efd5ad90" providerId="ADAL" clId="{8F25A854-8CB6-498C-881B-AF38473DBAA9}" dt="2024-10-23T10:33:25.481" v="557" actId="478"/>
          <ac:picMkLst>
            <pc:docMk/>
            <pc:sldMk cId="3064552637" sldId="662"/>
            <ac:picMk id="5" creationId="{0FBA3E50-FFE0-56B2-A5A8-40590694D03B}"/>
          </ac:picMkLst>
        </pc:picChg>
        <pc:picChg chg="add mod">
          <ac:chgData name="James Williams" userId="7ee67e61-0600-4ce4-9f6e-6c16efd5ad90" providerId="ADAL" clId="{8F25A854-8CB6-498C-881B-AF38473DBAA9}" dt="2024-10-23T11:08:37.482" v="943" actId="26606"/>
          <ac:picMkLst>
            <pc:docMk/>
            <pc:sldMk cId="3064552637" sldId="662"/>
            <ac:picMk id="6" creationId="{2F583301-034D-270D-7248-E35DE8F96C89}"/>
          </ac:picMkLst>
        </pc:picChg>
      </pc:sldChg>
      <pc:sldChg chg="modSp mod">
        <pc:chgData name="James Williams" userId="7ee67e61-0600-4ce4-9f6e-6c16efd5ad90" providerId="ADAL" clId="{8F25A854-8CB6-498C-881B-AF38473DBAA9}" dt="2024-10-23T20:49:54.858" v="2309" actId="2711"/>
        <pc:sldMkLst>
          <pc:docMk/>
          <pc:sldMk cId="3286200719" sldId="666"/>
        </pc:sldMkLst>
        <pc:spChg chg="mod">
          <ac:chgData name="James Williams" userId="7ee67e61-0600-4ce4-9f6e-6c16efd5ad90" providerId="ADAL" clId="{8F25A854-8CB6-498C-881B-AF38473DBAA9}" dt="2024-10-23T20:49:54.858" v="2309" actId="2711"/>
          <ac:spMkLst>
            <pc:docMk/>
            <pc:sldMk cId="3286200719" sldId="666"/>
            <ac:spMk id="5" creationId="{69B2E6C0-01F0-B7F8-C5D8-7F7242C9F282}"/>
          </ac:spMkLst>
        </pc:spChg>
      </pc:sldChg>
      <pc:sldChg chg="del">
        <pc:chgData name="James Williams" userId="7ee67e61-0600-4ce4-9f6e-6c16efd5ad90" providerId="ADAL" clId="{8F25A854-8CB6-498C-881B-AF38473DBAA9}" dt="2024-10-22T08:18:56.897" v="34" actId="47"/>
        <pc:sldMkLst>
          <pc:docMk/>
          <pc:sldMk cId="2258779548" sldId="667"/>
        </pc:sldMkLst>
      </pc:sldChg>
      <pc:sldChg chg="addSp delSp modSp mod">
        <pc:chgData name="James Williams" userId="7ee67e61-0600-4ce4-9f6e-6c16efd5ad90" providerId="ADAL" clId="{8F25A854-8CB6-498C-881B-AF38473DBAA9}" dt="2024-10-21T17:17:52.133" v="33" actId="14100"/>
        <pc:sldMkLst>
          <pc:docMk/>
          <pc:sldMk cId="2265026811" sldId="668"/>
        </pc:sldMkLst>
        <pc:spChg chg="mod">
          <ac:chgData name="James Williams" userId="7ee67e61-0600-4ce4-9f6e-6c16efd5ad90" providerId="ADAL" clId="{8F25A854-8CB6-498C-881B-AF38473DBAA9}" dt="2024-10-21T17:17:02.824" v="30" actId="1076"/>
          <ac:spMkLst>
            <pc:docMk/>
            <pc:sldMk cId="2265026811" sldId="668"/>
            <ac:spMk id="2" creationId="{18069B02-959F-8E84-9942-5D7D4D1242C1}"/>
          </ac:spMkLst>
        </pc:spChg>
        <pc:spChg chg="del">
          <ac:chgData name="James Williams" userId="7ee67e61-0600-4ce4-9f6e-6c16efd5ad90" providerId="ADAL" clId="{8F25A854-8CB6-498C-881B-AF38473DBAA9}" dt="2024-10-21T17:14:37.105" v="0" actId="478"/>
          <ac:spMkLst>
            <pc:docMk/>
            <pc:sldMk cId="2265026811" sldId="668"/>
            <ac:spMk id="3" creationId="{041A459D-C729-6DB1-A5F4-7C9C7C5EC91A}"/>
          </ac:spMkLst>
        </pc:spChg>
        <pc:picChg chg="add mod">
          <ac:chgData name="James Williams" userId="7ee67e61-0600-4ce4-9f6e-6c16efd5ad90" providerId="ADAL" clId="{8F25A854-8CB6-498C-881B-AF38473DBAA9}" dt="2024-10-21T17:14:44.395" v="2" actId="1076"/>
          <ac:picMkLst>
            <pc:docMk/>
            <pc:sldMk cId="2265026811" sldId="668"/>
            <ac:picMk id="4" creationId="{9C4242D4-3152-E45B-3483-996107DCDF47}"/>
          </ac:picMkLst>
        </pc:picChg>
        <pc:picChg chg="add del">
          <ac:chgData name="James Williams" userId="7ee67e61-0600-4ce4-9f6e-6c16efd5ad90" providerId="ADAL" clId="{8F25A854-8CB6-498C-881B-AF38473DBAA9}" dt="2024-10-21T17:15:33.347" v="4" actId="478"/>
          <ac:picMkLst>
            <pc:docMk/>
            <pc:sldMk cId="2265026811" sldId="668"/>
            <ac:picMk id="5" creationId="{BCF9C7C9-2288-5680-C69F-4F1C518B074C}"/>
          </ac:picMkLst>
        </pc:picChg>
        <pc:picChg chg="add mod modCrop">
          <ac:chgData name="James Williams" userId="7ee67e61-0600-4ce4-9f6e-6c16efd5ad90" providerId="ADAL" clId="{8F25A854-8CB6-498C-881B-AF38473DBAA9}" dt="2024-10-21T17:17:52.133" v="33" actId="14100"/>
          <ac:picMkLst>
            <pc:docMk/>
            <pc:sldMk cId="2265026811" sldId="668"/>
            <ac:picMk id="7" creationId="{0DD437E9-4F02-5E12-E9C1-934D50E97779}"/>
          </ac:picMkLst>
        </pc:picChg>
      </pc:sldChg>
      <pc:sldChg chg="modSp mod ord">
        <pc:chgData name="James Williams" userId="7ee67e61-0600-4ce4-9f6e-6c16efd5ad90" providerId="ADAL" clId="{8F25A854-8CB6-498C-881B-AF38473DBAA9}" dt="2024-10-23T20:49:24.299" v="2306" actId="1076"/>
        <pc:sldMkLst>
          <pc:docMk/>
          <pc:sldMk cId="1185448143" sldId="669"/>
        </pc:sldMkLst>
        <pc:spChg chg="mod">
          <ac:chgData name="James Williams" userId="7ee67e61-0600-4ce4-9f6e-6c16efd5ad90" providerId="ADAL" clId="{8F25A854-8CB6-498C-881B-AF38473DBAA9}" dt="2024-10-23T20:49:24.299" v="2306" actId="1076"/>
          <ac:spMkLst>
            <pc:docMk/>
            <pc:sldMk cId="1185448143" sldId="669"/>
            <ac:spMk id="2" creationId="{DE920469-451A-49B6-974E-72291B1210F0}"/>
          </ac:spMkLst>
        </pc:spChg>
      </pc:sldChg>
      <pc:sldChg chg="addSp delSp modSp mod">
        <pc:chgData name="James Williams" userId="7ee67e61-0600-4ce4-9f6e-6c16efd5ad90" providerId="ADAL" clId="{8F25A854-8CB6-498C-881B-AF38473DBAA9}" dt="2024-10-23T11:39:43.746" v="1008" actId="478"/>
        <pc:sldMkLst>
          <pc:docMk/>
          <pc:sldMk cId="3773999288" sldId="670"/>
        </pc:sldMkLst>
        <pc:spChg chg="mod">
          <ac:chgData name="James Williams" userId="7ee67e61-0600-4ce4-9f6e-6c16efd5ad90" providerId="ADAL" clId="{8F25A854-8CB6-498C-881B-AF38473DBAA9}" dt="2024-10-22T13:47:41.063" v="514" actId="20577"/>
          <ac:spMkLst>
            <pc:docMk/>
            <pc:sldMk cId="3773999288" sldId="670"/>
            <ac:spMk id="2" creationId="{6F5AC3A1-02AC-160E-7D04-3BBBBA3C9939}"/>
          </ac:spMkLst>
        </pc:spChg>
        <pc:spChg chg="mod">
          <ac:chgData name="James Williams" userId="7ee67e61-0600-4ce4-9f6e-6c16efd5ad90" providerId="ADAL" clId="{8F25A854-8CB6-498C-881B-AF38473DBAA9}" dt="2024-10-22T13:47:08.885" v="485" actId="20577"/>
          <ac:spMkLst>
            <pc:docMk/>
            <pc:sldMk cId="3773999288" sldId="670"/>
            <ac:spMk id="3" creationId="{92D88971-5C8D-0435-6B89-0621768E1E56}"/>
          </ac:spMkLst>
        </pc:spChg>
        <pc:picChg chg="add del mod">
          <ac:chgData name="James Williams" userId="7ee67e61-0600-4ce4-9f6e-6c16efd5ad90" providerId="ADAL" clId="{8F25A854-8CB6-498C-881B-AF38473DBAA9}" dt="2024-10-23T11:37:50.183" v="1001" actId="478"/>
          <ac:picMkLst>
            <pc:docMk/>
            <pc:sldMk cId="3773999288" sldId="670"/>
            <ac:picMk id="5" creationId="{21A650BB-B225-B03F-772B-7182D099DA1F}"/>
          </ac:picMkLst>
        </pc:picChg>
        <pc:picChg chg="add del mod">
          <ac:chgData name="James Williams" userId="7ee67e61-0600-4ce4-9f6e-6c16efd5ad90" providerId="ADAL" clId="{8F25A854-8CB6-498C-881B-AF38473DBAA9}" dt="2024-10-23T11:38:46.100" v="1006" actId="478"/>
          <ac:picMkLst>
            <pc:docMk/>
            <pc:sldMk cId="3773999288" sldId="670"/>
            <ac:picMk id="6" creationId="{1A594E4F-83DF-C96A-E3F4-F7EEAEDFF68D}"/>
          </ac:picMkLst>
        </pc:picChg>
        <pc:picChg chg="add del">
          <ac:chgData name="James Williams" userId="7ee67e61-0600-4ce4-9f6e-6c16efd5ad90" providerId="ADAL" clId="{8F25A854-8CB6-498C-881B-AF38473DBAA9}" dt="2024-10-23T11:39:43.746" v="1008" actId="478"/>
          <ac:picMkLst>
            <pc:docMk/>
            <pc:sldMk cId="3773999288" sldId="670"/>
            <ac:picMk id="7" creationId="{39394E38-C97C-03E1-2969-89FC9D621083}"/>
          </ac:picMkLst>
        </pc:picChg>
      </pc:sldChg>
      <pc:sldChg chg="addSp delSp modSp add mod">
        <pc:chgData name="James Williams" userId="7ee67e61-0600-4ce4-9f6e-6c16efd5ad90" providerId="ADAL" clId="{8F25A854-8CB6-498C-881B-AF38473DBAA9}" dt="2024-10-23T11:22:33.799" v="992" actId="20577"/>
        <pc:sldMkLst>
          <pc:docMk/>
          <pc:sldMk cId="4141956300" sldId="671"/>
        </pc:sldMkLst>
        <pc:spChg chg="mod">
          <ac:chgData name="James Williams" userId="7ee67e61-0600-4ce4-9f6e-6c16efd5ad90" providerId="ADAL" clId="{8F25A854-8CB6-498C-881B-AF38473DBAA9}" dt="2024-10-23T11:22:33.799" v="992" actId="20577"/>
          <ac:spMkLst>
            <pc:docMk/>
            <pc:sldMk cId="4141956300" sldId="671"/>
            <ac:spMk id="2" creationId="{F5178CE9-E433-F4B6-B892-8F68DD1938E7}"/>
          </ac:spMkLst>
        </pc:spChg>
        <pc:picChg chg="del">
          <ac:chgData name="James Williams" userId="7ee67e61-0600-4ce4-9f6e-6c16efd5ad90" providerId="ADAL" clId="{8F25A854-8CB6-498C-881B-AF38473DBAA9}" dt="2024-10-23T11:11:07.208" v="944" actId="478"/>
          <ac:picMkLst>
            <pc:docMk/>
            <pc:sldMk cId="4141956300" sldId="671"/>
            <ac:picMk id="5" creationId="{0F9D4853-9736-CAF9-A08F-845202E081F0}"/>
          </ac:picMkLst>
        </pc:picChg>
        <pc:picChg chg="add mod modCrop">
          <ac:chgData name="James Williams" userId="7ee67e61-0600-4ce4-9f6e-6c16efd5ad90" providerId="ADAL" clId="{8F25A854-8CB6-498C-881B-AF38473DBAA9}" dt="2024-10-23T11:11:35.832" v="951" actId="14100"/>
          <ac:picMkLst>
            <pc:docMk/>
            <pc:sldMk cId="4141956300" sldId="671"/>
            <ac:picMk id="6" creationId="{5A8ED395-4F29-A4ED-3667-4A46EE8C7FDC}"/>
          </ac:picMkLst>
        </pc:picChg>
      </pc:sldChg>
      <pc:sldChg chg="new del ord">
        <pc:chgData name="James Williams" userId="7ee67e61-0600-4ce4-9f6e-6c16efd5ad90" providerId="ADAL" clId="{8F25A854-8CB6-498C-881B-AF38473DBAA9}" dt="2024-10-23T14:11:02.575" v="1459" actId="47"/>
        <pc:sldMkLst>
          <pc:docMk/>
          <pc:sldMk cId="4056478655" sldId="672"/>
        </pc:sldMkLst>
      </pc:sldChg>
      <pc:sldChg chg="modSp add mod">
        <pc:chgData name="James Williams" userId="7ee67e61-0600-4ce4-9f6e-6c16efd5ad90" providerId="ADAL" clId="{8F25A854-8CB6-498C-881B-AF38473DBAA9}" dt="2024-10-23T13:56:44.264" v="1202" actId="20577"/>
        <pc:sldMkLst>
          <pc:docMk/>
          <pc:sldMk cId="3101443790" sldId="673"/>
        </pc:sldMkLst>
        <pc:spChg chg="mod">
          <ac:chgData name="James Williams" userId="7ee67e61-0600-4ce4-9f6e-6c16efd5ad90" providerId="ADAL" clId="{8F25A854-8CB6-498C-881B-AF38473DBAA9}" dt="2024-10-23T13:56:36.443" v="1174" actId="20577"/>
          <ac:spMkLst>
            <pc:docMk/>
            <pc:sldMk cId="3101443790" sldId="673"/>
            <ac:spMk id="3" creationId="{13CCD477-B1C1-8E7E-66A2-2AAE82F5FC62}"/>
          </ac:spMkLst>
        </pc:spChg>
        <pc:spChg chg="mod">
          <ac:chgData name="James Williams" userId="7ee67e61-0600-4ce4-9f6e-6c16efd5ad90" providerId="ADAL" clId="{8F25A854-8CB6-498C-881B-AF38473DBAA9}" dt="2024-10-23T13:56:44.264" v="1202" actId="20577"/>
          <ac:spMkLst>
            <pc:docMk/>
            <pc:sldMk cId="3101443790" sldId="673"/>
            <ac:spMk id="6" creationId="{5185DC14-F871-2B0F-F83B-08D1488E57EE}"/>
          </ac:spMkLst>
        </pc:spChg>
      </pc:sldChg>
      <pc:sldChg chg="modSp add mod ord">
        <pc:chgData name="James Williams" userId="7ee67e61-0600-4ce4-9f6e-6c16efd5ad90" providerId="ADAL" clId="{8F25A854-8CB6-498C-881B-AF38473DBAA9}" dt="2024-10-23T13:58:00.519" v="1395" actId="20577"/>
        <pc:sldMkLst>
          <pc:docMk/>
          <pc:sldMk cId="1283746991" sldId="674"/>
        </pc:sldMkLst>
        <pc:spChg chg="mod">
          <ac:chgData name="James Williams" userId="7ee67e61-0600-4ce4-9f6e-6c16efd5ad90" providerId="ADAL" clId="{8F25A854-8CB6-498C-881B-AF38473DBAA9}" dt="2024-10-23T13:58:00.519" v="1395" actId="20577"/>
          <ac:spMkLst>
            <pc:docMk/>
            <pc:sldMk cId="1283746991" sldId="674"/>
            <ac:spMk id="3" creationId="{39968C48-AF5E-EAC5-794B-66775626318E}"/>
          </ac:spMkLst>
        </pc:spChg>
      </pc:sldChg>
      <pc:sldChg chg="modSp add mod ord">
        <pc:chgData name="James Williams" userId="7ee67e61-0600-4ce4-9f6e-6c16efd5ad90" providerId="ADAL" clId="{8F25A854-8CB6-498C-881B-AF38473DBAA9}" dt="2024-10-23T13:59:27.131" v="1458" actId="20577"/>
        <pc:sldMkLst>
          <pc:docMk/>
          <pc:sldMk cId="4197550933" sldId="675"/>
        </pc:sldMkLst>
        <pc:spChg chg="mod">
          <ac:chgData name="James Williams" userId="7ee67e61-0600-4ce4-9f6e-6c16efd5ad90" providerId="ADAL" clId="{8F25A854-8CB6-498C-881B-AF38473DBAA9}" dt="2024-10-23T13:59:27.131" v="1458" actId="20577"/>
          <ac:spMkLst>
            <pc:docMk/>
            <pc:sldMk cId="4197550933" sldId="675"/>
            <ac:spMk id="3" creationId="{841C2BC4-1017-EE4C-F05D-ECCF65247A73}"/>
          </ac:spMkLst>
        </pc:spChg>
      </pc:sldChg>
      <pc:sldChg chg="addSp modSp new mod">
        <pc:chgData name="James Williams" userId="7ee67e61-0600-4ce4-9f6e-6c16efd5ad90" providerId="ADAL" clId="{8F25A854-8CB6-498C-881B-AF38473DBAA9}" dt="2024-10-23T20:28:31.764" v="2299" actId="12"/>
        <pc:sldMkLst>
          <pc:docMk/>
          <pc:sldMk cId="545678525" sldId="676"/>
        </pc:sldMkLst>
        <pc:spChg chg="add mod">
          <ac:chgData name="James Williams" userId="7ee67e61-0600-4ce4-9f6e-6c16efd5ad90" providerId="ADAL" clId="{8F25A854-8CB6-498C-881B-AF38473DBAA9}" dt="2024-10-23T20:27:50.740" v="2289" actId="403"/>
          <ac:spMkLst>
            <pc:docMk/>
            <pc:sldMk cId="545678525" sldId="676"/>
            <ac:spMk id="2" creationId="{01212A03-9764-3EFE-D329-C3EACFA4B35E}"/>
          </ac:spMkLst>
        </pc:spChg>
        <pc:spChg chg="add mod">
          <ac:chgData name="James Williams" userId="7ee67e61-0600-4ce4-9f6e-6c16efd5ad90" providerId="ADAL" clId="{8F25A854-8CB6-498C-881B-AF38473DBAA9}" dt="2024-10-23T20:28:31.764" v="2299" actId="12"/>
          <ac:spMkLst>
            <pc:docMk/>
            <pc:sldMk cId="545678525" sldId="676"/>
            <ac:spMk id="3" creationId="{CB773694-F707-5E79-B1AE-F4979D5B6614}"/>
          </ac:spMkLst>
        </pc:spChg>
      </pc:sldChg>
      <pc:sldChg chg="addSp modSp new del mod">
        <pc:chgData name="James Williams" userId="7ee67e61-0600-4ce4-9f6e-6c16efd5ad90" providerId="ADAL" clId="{8F25A854-8CB6-498C-881B-AF38473DBAA9}" dt="2024-10-23T20:18:33.574" v="1521" actId="47"/>
        <pc:sldMkLst>
          <pc:docMk/>
          <pc:sldMk cId="1997496669" sldId="676"/>
        </pc:sldMkLst>
        <pc:spChg chg="add mod">
          <ac:chgData name="James Williams" userId="7ee67e61-0600-4ce4-9f6e-6c16efd5ad90" providerId="ADAL" clId="{8F25A854-8CB6-498C-881B-AF38473DBAA9}" dt="2024-10-23T20:17:28.640" v="1482" actId="20577"/>
          <ac:spMkLst>
            <pc:docMk/>
            <pc:sldMk cId="1997496669" sldId="676"/>
            <ac:spMk id="2" creationId="{23C94E85-29BF-02C8-BA1C-E076EEBB2D27}"/>
          </ac:spMkLst>
        </pc:spChg>
        <pc:spChg chg="add mod">
          <ac:chgData name="James Williams" userId="7ee67e61-0600-4ce4-9f6e-6c16efd5ad90" providerId="ADAL" clId="{8F25A854-8CB6-498C-881B-AF38473DBAA9}" dt="2024-10-23T20:18:30.209" v="1520" actId="20577"/>
          <ac:spMkLst>
            <pc:docMk/>
            <pc:sldMk cId="1997496669" sldId="676"/>
            <ac:spMk id="3" creationId="{694A4B59-0BCF-D446-4A2A-06F5B4921B3A}"/>
          </ac:spMkLst>
        </pc:spChg>
      </pc:sldChg>
    </pc:docChg>
  </pc:docChgLst>
  <pc:docChgLst>
    <pc:chgData name="Eleanor Cartlidge" userId="9c6e529b-2279-4eb1-85aa-47bdef6a8b4f" providerId="ADAL" clId="{0E742280-12D2-4EE5-9719-B2615F699C96}"/>
    <pc:docChg chg="undo redo custSel addSld delSld modSld sldOrd">
      <pc:chgData name="Eleanor Cartlidge" userId="9c6e529b-2279-4eb1-85aa-47bdef6a8b4f" providerId="ADAL" clId="{0E742280-12D2-4EE5-9719-B2615F699C96}" dt="2024-10-25T10:43:15.720" v="1811" actId="1076"/>
      <pc:docMkLst>
        <pc:docMk/>
      </pc:docMkLst>
      <pc:sldChg chg="addSp modSp">
        <pc:chgData name="Eleanor Cartlidge" userId="9c6e529b-2279-4eb1-85aa-47bdef6a8b4f" providerId="ADAL" clId="{0E742280-12D2-4EE5-9719-B2615F699C96}" dt="2024-10-25T10:22:30.824" v="1770" actId="2711"/>
        <pc:sldMkLst>
          <pc:docMk/>
          <pc:sldMk cId="936102398" sldId="262"/>
        </pc:sldMkLst>
        <pc:spChg chg="mod">
          <ac:chgData name="Eleanor Cartlidge" userId="9c6e529b-2279-4eb1-85aa-47bdef6a8b4f" providerId="ADAL" clId="{0E742280-12D2-4EE5-9719-B2615F699C96}" dt="2024-10-25T10:22:30.824" v="1770" actId="2711"/>
          <ac:spMkLst>
            <pc:docMk/>
            <pc:sldMk cId="936102398" sldId="262"/>
            <ac:spMk id="2" creationId="{B3CB0DE4-9A52-4639-B2EA-21CE5D43449F}"/>
          </ac:spMkLst>
        </pc:spChg>
        <pc:picChg chg="add mod">
          <ac:chgData name="Eleanor Cartlidge" userId="9c6e529b-2279-4eb1-85aa-47bdef6a8b4f" providerId="ADAL" clId="{0E742280-12D2-4EE5-9719-B2615F699C96}" dt="2024-10-25T10:19:33.656" v="1689"/>
          <ac:picMkLst>
            <pc:docMk/>
            <pc:sldMk cId="936102398" sldId="262"/>
            <ac:picMk id="3" creationId="{3FD9B5C0-2393-8943-CD12-BD2C58119F9F}"/>
          </ac:picMkLst>
        </pc:picChg>
        <pc:picChg chg="mod">
          <ac:chgData name="Eleanor Cartlidge" userId="9c6e529b-2279-4eb1-85aa-47bdef6a8b4f" providerId="ADAL" clId="{0E742280-12D2-4EE5-9719-B2615F699C96}" dt="2024-10-25T10:19:37.682" v="1690" actId="1076"/>
          <ac:picMkLst>
            <pc:docMk/>
            <pc:sldMk cId="936102398" sldId="262"/>
            <ac:picMk id="4" creationId="{CFF49807-6594-EEE5-7C00-CD62D6A548A7}"/>
          </ac:picMkLst>
        </pc:picChg>
      </pc:sldChg>
      <pc:sldChg chg="modSp del">
        <pc:chgData name="Eleanor Cartlidge" userId="9c6e529b-2279-4eb1-85aa-47bdef6a8b4f" providerId="ADAL" clId="{0E742280-12D2-4EE5-9719-B2615F699C96}" dt="2024-10-25T10:10:09.625" v="1506" actId="2696"/>
        <pc:sldMkLst>
          <pc:docMk/>
          <pc:sldMk cId="3607618580" sldId="265"/>
        </pc:sldMkLst>
        <pc:spChg chg="mod">
          <ac:chgData name="Eleanor Cartlidge" userId="9c6e529b-2279-4eb1-85aa-47bdef6a8b4f" providerId="ADAL" clId="{0E742280-12D2-4EE5-9719-B2615F699C96}" dt="2024-10-25T10:09:40.832" v="1481" actId="1076"/>
          <ac:spMkLst>
            <pc:docMk/>
            <pc:sldMk cId="3607618580" sldId="265"/>
            <ac:spMk id="2" creationId="{690CEDAC-42B6-E562-3114-9A3B278C168C}"/>
          </ac:spMkLst>
        </pc:spChg>
      </pc:sldChg>
      <pc:sldChg chg="addSp modSp mod">
        <pc:chgData name="Eleanor Cartlidge" userId="9c6e529b-2279-4eb1-85aa-47bdef6a8b4f" providerId="ADAL" clId="{0E742280-12D2-4EE5-9719-B2615F699C96}" dt="2024-10-25T10:22:52.522" v="1773" actId="108"/>
        <pc:sldMkLst>
          <pc:docMk/>
          <pc:sldMk cId="3721698517" sldId="277"/>
        </pc:sldMkLst>
        <pc:spChg chg="mod">
          <ac:chgData name="Eleanor Cartlidge" userId="9c6e529b-2279-4eb1-85aa-47bdef6a8b4f" providerId="ADAL" clId="{0E742280-12D2-4EE5-9719-B2615F699C96}" dt="2024-10-25T10:22:52.522" v="1773" actId="108"/>
          <ac:spMkLst>
            <pc:docMk/>
            <pc:sldMk cId="3721698517" sldId="277"/>
            <ac:spMk id="2" creationId="{00000000-0000-0000-0000-000000000000}"/>
          </ac:spMkLst>
        </pc:spChg>
        <pc:picChg chg="add mod">
          <ac:chgData name="Eleanor Cartlidge" userId="9c6e529b-2279-4eb1-85aa-47bdef6a8b4f" providerId="ADAL" clId="{0E742280-12D2-4EE5-9719-B2615F699C96}" dt="2024-10-25T10:19:24.315" v="1685"/>
          <ac:picMkLst>
            <pc:docMk/>
            <pc:sldMk cId="3721698517" sldId="277"/>
            <ac:picMk id="3" creationId="{5AE53438-AB90-70E2-601C-B27DD1B21D27}"/>
          </ac:picMkLst>
        </pc:picChg>
        <pc:picChg chg="mod">
          <ac:chgData name="Eleanor Cartlidge" userId="9c6e529b-2279-4eb1-85aa-47bdef6a8b4f" providerId="ADAL" clId="{0E742280-12D2-4EE5-9719-B2615F699C96}" dt="2024-10-25T10:19:26.560" v="1686" actId="1076"/>
          <ac:picMkLst>
            <pc:docMk/>
            <pc:sldMk cId="3721698517" sldId="277"/>
            <ac:picMk id="5" creationId="{61C152EF-A4DA-F8A8-073B-2CED0DF3A7CA}"/>
          </ac:picMkLst>
        </pc:picChg>
      </pc:sldChg>
      <pc:sldChg chg="addSp modSp">
        <pc:chgData name="Eleanor Cartlidge" userId="9c6e529b-2279-4eb1-85aa-47bdef6a8b4f" providerId="ADAL" clId="{0E742280-12D2-4EE5-9719-B2615F699C96}" dt="2024-10-25T10:22:44.685" v="1772" actId="2711"/>
        <pc:sldMkLst>
          <pc:docMk/>
          <pc:sldMk cId="566119230" sldId="279"/>
        </pc:sldMkLst>
        <pc:spChg chg="mod">
          <ac:chgData name="Eleanor Cartlidge" userId="9c6e529b-2279-4eb1-85aa-47bdef6a8b4f" providerId="ADAL" clId="{0E742280-12D2-4EE5-9719-B2615F699C96}" dt="2024-10-25T10:22:44.685" v="1772" actId="2711"/>
          <ac:spMkLst>
            <pc:docMk/>
            <pc:sldMk cId="566119230" sldId="279"/>
            <ac:spMk id="2" creationId="{89796175-955A-4CA0-BA61-9370E633F250}"/>
          </ac:spMkLst>
        </pc:spChg>
        <pc:picChg chg="add mod">
          <ac:chgData name="Eleanor Cartlidge" userId="9c6e529b-2279-4eb1-85aa-47bdef6a8b4f" providerId="ADAL" clId="{0E742280-12D2-4EE5-9719-B2615F699C96}" dt="2024-10-25T10:19:29.337" v="1687"/>
          <ac:picMkLst>
            <pc:docMk/>
            <pc:sldMk cId="566119230" sldId="279"/>
            <ac:picMk id="3" creationId="{B7A33D37-470F-B640-6CF5-094587FA1E7D}"/>
          </ac:picMkLst>
        </pc:picChg>
        <pc:picChg chg="mod">
          <ac:chgData name="Eleanor Cartlidge" userId="9c6e529b-2279-4eb1-85aa-47bdef6a8b4f" providerId="ADAL" clId="{0E742280-12D2-4EE5-9719-B2615F699C96}" dt="2024-10-25T10:19:31.546" v="1688" actId="1076"/>
          <ac:picMkLst>
            <pc:docMk/>
            <pc:sldMk cId="566119230" sldId="279"/>
            <ac:picMk id="4" creationId="{5B9E7B13-133B-3A17-E53B-8399A9844ACC}"/>
          </ac:picMkLst>
        </pc:picChg>
      </pc:sldChg>
      <pc:sldChg chg="addSp delSp modSp mod">
        <pc:chgData name="Eleanor Cartlidge" userId="9c6e529b-2279-4eb1-85aa-47bdef6a8b4f" providerId="ADAL" clId="{0E742280-12D2-4EE5-9719-B2615F699C96}" dt="2024-10-25T10:41:01.960" v="1796" actId="1076"/>
        <pc:sldMkLst>
          <pc:docMk/>
          <pc:sldMk cId="25046642" sldId="296"/>
        </pc:sldMkLst>
        <pc:spChg chg="mod">
          <ac:chgData name="Eleanor Cartlidge" userId="9c6e529b-2279-4eb1-85aa-47bdef6a8b4f" providerId="ADAL" clId="{0E742280-12D2-4EE5-9719-B2615F699C96}" dt="2024-10-25T08:54:45.737" v="117" actId="1076"/>
          <ac:spMkLst>
            <pc:docMk/>
            <pc:sldMk cId="25046642" sldId="296"/>
            <ac:spMk id="7" creationId="{7B18E927-0257-5E1E-5AEE-0E61697ABB4B}"/>
          </ac:spMkLst>
        </pc:spChg>
        <pc:spChg chg="add mod ord">
          <ac:chgData name="Eleanor Cartlidge" userId="9c6e529b-2279-4eb1-85aa-47bdef6a8b4f" providerId="ADAL" clId="{0E742280-12D2-4EE5-9719-B2615F699C96}" dt="2024-10-25T08:54:41.877" v="116" actId="14861"/>
          <ac:spMkLst>
            <pc:docMk/>
            <pc:sldMk cId="25046642" sldId="296"/>
            <ac:spMk id="8" creationId="{EF08C404-4F95-39E1-F582-E2E768F4371C}"/>
          </ac:spMkLst>
        </pc:spChg>
        <pc:picChg chg="mod">
          <ac:chgData name="Eleanor Cartlidge" userId="9c6e529b-2279-4eb1-85aa-47bdef6a8b4f" providerId="ADAL" clId="{0E742280-12D2-4EE5-9719-B2615F699C96}" dt="2024-10-25T08:54:53.979" v="118" actId="1076"/>
          <ac:picMkLst>
            <pc:docMk/>
            <pc:sldMk cId="25046642" sldId="296"/>
            <ac:picMk id="2" creationId="{5C5FFAC3-6CFF-CCDA-7115-A37357FA2C46}"/>
          </ac:picMkLst>
        </pc:picChg>
        <pc:picChg chg="mod modCrop">
          <ac:chgData name="Eleanor Cartlidge" userId="9c6e529b-2279-4eb1-85aa-47bdef6a8b4f" providerId="ADAL" clId="{0E742280-12D2-4EE5-9719-B2615F699C96}" dt="2024-10-25T10:41:00.184" v="1795" actId="1076"/>
          <ac:picMkLst>
            <pc:docMk/>
            <pc:sldMk cId="25046642" sldId="296"/>
            <ac:picMk id="3" creationId="{CA7F6066-E518-4587-6DE9-7A1692B7D310}"/>
          </ac:picMkLst>
        </pc:picChg>
        <pc:picChg chg="mod">
          <ac:chgData name="Eleanor Cartlidge" userId="9c6e529b-2279-4eb1-85aa-47bdef6a8b4f" providerId="ADAL" clId="{0E742280-12D2-4EE5-9719-B2615F699C96}" dt="2024-10-25T10:41:01.960" v="1796" actId="1076"/>
          <ac:picMkLst>
            <pc:docMk/>
            <pc:sldMk cId="25046642" sldId="296"/>
            <ac:picMk id="4" creationId="{4129BFA8-E633-C6BA-DF83-845B4C6DE2E6}"/>
          </ac:picMkLst>
        </pc:picChg>
        <pc:picChg chg="add mod">
          <ac:chgData name="Eleanor Cartlidge" userId="9c6e529b-2279-4eb1-85aa-47bdef6a8b4f" providerId="ADAL" clId="{0E742280-12D2-4EE5-9719-B2615F699C96}" dt="2024-10-25T10:40:48.616" v="1788" actId="14100"/>
          <ac:picMkLst>
            <pc:docMk/>
            <pc:sldMk cId="25046642" sldId="296"/>
            <ac:picMk id="6" creationId="{23C6600C-4F4E-E8E8-8B77-FBC84C369E30}"/>
          </ac:picMkLst>
        </pc:picChg>
        <pc:picChg chg="del">
          <ac:chgData name="Eleanor Cartlidge" userId="9c6e529b-2279-4eb1-85aa-47bdef6a8b4f" providerId="ADAL" clId="{0E742280-12D2-4EE5-9719-B2615F699C96}" dt="2024-10-25T09:37:20.886" v="1070" actId="478"/>
          <ac:picMkLst>
            <pc:docMk/>
            <pc:sldMk cId="25046642" sldId="296"/>
            <ac:picMk id="9" creationId="{A60087B8-0B57-A7A4-CCC0-612BFB6109AB}"/>
          </ac:picMkLst>
        </pc:picChg>
      </pc:sldChg>
      <pc:sldChg chg="addSp modSp mod">
        <pc:chgData name="Eleanor Cartlidge" userId="9c6e529b-2279-4eb1-85aa-47bdef6a8b4f" providerId="ADAL" clId="{0E742280-12D2-4EE5-9719-B2615F699C96}" dt="2024-10-25T10:23:13.793" v="1780" actId="1076"/>
        <pc:sldMkLst>
          <pc:docMk/>
          <pc:sldMk cId="82453827" sldId="582"/>
        </pc:sldMkLst>
        <pc:spChg chg="add mod ord">
          <ac:chgData name="Eleanor Cartlidge" userId="9c6e529b-2279-4eb1-85aa-47bdef6a8b4f" providerId="ADAL" clId="{0E742280-12D2-4EE5-9719-B2615F699C96}" dt="2024-10-25T10:20:28.519" v="1705" actId="167"/>
          <ac:spMkLst>
            <pc:docMk/>
            <pc:sldMk cId="82453827" sldId="582"/>
            <ac:spMk id="3" creationId="{2414046B-20BB-1033-FF3B-F2E2BD68DD2E}"/>
          </ac:spMkLst>
        </pc:spChg>
        <pc:spChg chg="mod">
          <ac:chgData name="Eleanor Cartlidge" userId="9c6e529b-2279-4eb1-85aa-47bdef6a8b4f" providerId="ADAL" clId="{0E742280-12D2-4EE5-9719-B2615F699C96}" dt="2024-10-25T10:23:13.793" v="1780" actId="1076"/>
          <ac:spMkLst>
            <pc:docMk/>
            <pc:sldMk cId="82453827" sldId="582"/>
            <ac:spMk id="12290" creationId="{254D0E31-2443-4020-9381-6CE8AD9F9B00}"/>
          </ac:spMkLst>
        </pc:spChg>
        <pc:picChg chg="add mod">
          <ac:chgData name="Eleanor Cartlidge" userId="9c6e529b-2279-4eb1-85aa-47bdef6a8b4f" providerId="ADAL" clId="{0E742280-12D2-4EE5-9719-B2615F699C96}" dt="2024-10-25T10:20:35.649" v="1708" actId="171"/>
          <ac:picMkLst>
            <pc:docMk/>
            <pc:sldMk cId="82453827" sldId="582"/>
            <ac:picMk id="2" creationId="{893A08DC-AE2E-1785-A11B-234A51F302D4}"/>
          </ac:picMkLst>
        </pc:picChg>
        <pc:picChg chg="add mod">
          <ac:chgData name="Eleanor Cartlidge" userId="9c6e529b-2279-4eb1-85aa-47bdef6a8b4f" providerId="ADAL" clId="{0E742280-12D2-4EE5-9719-B2615F699C96}" dt="2024-10-25T10:21:09.337" v="1716" actId="14100"/>
          <ac:picMkLst>
            <pc:docMk/>
            <pc:sldMk cId="82453827" sldId="582"/>
            <ac:picMk id="4" creationId="{DCBD12AB-58F0-4947-C60B-01CF1A10F8ED}"/>
          </ac:picMkLst>
        </pc:picChg>
      </pc:sldChg>
      <pc:sldChg chg="addSp delSp modSp mod">
        <pc:chgData name="Eleanor Cartlidge" userId="9c6e529b-2279-4eb1-85aa-47bdef6a8b4f" providerId="ADAL" clId="{0E742280-12D2-4EE5-9719-B2615F699C96}" dt="2024-10-25T09:37:04.825" v="1069" actId="1076"/>
        <pc:sldMkLst>
          <pc:docMk/>
          <pc:sldMk cId="2528556443" sldId="590"/>
        </pc:sldMkLst>
        <pc:spChg chg="mod">
          <ac:chgData name="Eleanor Cartlidge" userId="9c6e529b-2279-4eb1-85aa-47bdef6a8b4f" providerId="ADAL" clId="{0E742280-12D2-4EE5-9719-B2615F699C96}" dt="2024-10-25T09:37:04.825" v="1069" actId="1076"/>
          <ac:spMkLst>
            <pc:docMk/>
            <pc:sldMk cId="2528556443" sldId="590"/>
            <ac:spMk id="2" creationId="{25427E82-B81C-AF59-FF54-C9D26E1FBF84}"/>
          </ac:spMkLst>
        </pc:spChg>
        <pc:spChg chg="add mod">
          <ac:chgData name="Eleanor Cartlidge" userId="9c6e529b-2279-4eb1-85aa-47bdef6a8b4f" providerId="ADAL" clId="{0E742280-12D2-4EE5-9719-B2615F699C96}" dt="2024-10-25T09:36:23.548" v="1055" actId="20577"/>
          <ac:spMkLst>
            <pc:docMk/>
            <pc:sldMk cId="2528556443" sldId="590"/>
            <ac:spMk id="3" creationId="{C171A194-D627-A0B0-5006-A76A12F5D22B}"/>
          </ac:spMkLst>
        </pc:spChg>
        <pc:spChg chg="del">
          <ac:chgData name="Eleanor Cartlidge" userId="9c6e529b-2279-4eb1-85aa-47bdef6a8b4f" providerId="ADAL" clId="{0E742280-12D2-4EE5-9719-B2615F699C96}" dt="2024-10-25T09:36:27.588" v="1056" actId="478"/>
          <ac:spMkLst>
            <pc:docMk/>
            <pc:sldMk cId="2528556443" sldId="590"/>
            <ac:spMk id="4" creationId="{137A049B-5666-4F20-B316-E938A0BC93D4}"/>
          </ac:spMkLst>
        </pc:spChg>
        <pc:spChg chg="add del mod">
          <ac:chgData name="Eleanor Cartlidge" userId="9c6e529b-2279-4eb1-85aa-47bdef6a8b4f" providerId="ADAL" clId="{0E742280-12D2-4EE5-9719-B2615F699C96}" dt="2024-10-25T09:36:32.014" v="1057" actId="478"/>
          <ac:spMkLst>
            <pc:docMk/>
            <pc:sldMk cId="2528556443" sldId="590"/>
            <ac:spMk id="5" creationId="{46735778-30F8-97FC-EE7F-B1755DCB983D}"/>
          </ac:spMkLst>
        </pc:spChg>
      </pc:sldChg>
      <pc:sldChg chg="modSp mod">
        <pc:chgData name="Eleanor Cartlidge" userId="9c6e529b-2279-4eb1-85aa-47bdef6a8b4f" providerId="ADAL" clId="{0E742280-12D2-4EE5-9719-B2615F699C96}" dt="2024-10-25T10:15:02.323" v="1615" actId="113"/>
        <pc:sldMkLst>
          <pc:docMk/>
          <pc:sldMk cId="1793939723" sldId="592"/>
        </pc:sldMkLst>
        <pc:spChg chg="mod">
          <ac:chgData name="Eleanor Cartlidge" userId="9c6e529b-2279-4eb1-85aa-47bdef6a8b4f" providerId="ADAL" clId="{0E742280-12D2-4EE5-9719-B2615F699C96}" dt="2024-10-25T10:15:02.323" v="1615" actId="113"/>
          <ac:spMkLst>
            <pc:docMk/>
            <pc:sldMk cId="1793939723" sldId="592"/>
            <ac:spMk id="3" creationId="{17F01B9D-8B02-4946-A66E-4B2116C3F782}"/>
          </ac:spMkLst>
        </pc:spChg>
        <pc:spChg chg="mod">
          <ac:chgData name="Eleanor Cartlidge" userId="9c6e529b-2279-4eb1-85aa-47bdef6a8b4f" providerId="ADAL" clId="{0E742280-12D2-4EE5-9719-B2615F699C96}" dt="2024-10-25T10:14:46.129" v="1611" actId="1076"/>
          <ac:spMkLst>
            <pc:docMk/>
            <pc:sldMk cId="1793939723" sldId="592"/>
            <ac:spMk id="6" creationId="{F50EBA07-180C-07EF-1FA6-5A3DDE791876}"/>
          </ac:spMkLst>
        </pc:spChg>
      </pc:sldChg>
      <pc:sldChg chg="addSp delSp modSp mod">
        <pc:chgData name="Eleanor Cartlidge" userId="9c6e529b-2279-4eb1-85aa-47bdef6a8b4f" providerId="ADAL" clId="{0E742280-12D2-4EE5-9719-B2615F699C96}" dt="2024-10-25T09:36:39.865" v="1058" actId="14100"/>
        <pc:sldMkLst>
          <pc:docMk/>
          <pc:sldMk cId="2782169802" sldId="608"/>
        </pc:sldMkLst>
        <pc:spChg chg="mod">
          <ac:chgData name="Eleanor Cartlidge" userId="9c6e529b-2279-4eb1-85aa-47bdef6a8b4f" providerId="ADAL" clId="{0E742280-12D2-4EE5-9719-B2615F699C96}" dt="2024-10-25T09:36:39.865" v="1058" actId="14100"/>
          <ac:spMkLst>
            <pc:docMk/>
            <pc:sldMk cId="2782169802" sldId="608"/>
            <ac:spMk id="3" creationId="{B6D89781-0533-B86F-9EC3-2AE5C631AC66}"/>
          </ac:spMkLst>
        </pc:spChg>
        <pc:spChg chg="mod">
          <ac:chgData name="Eleanor Cartlidge" userId="9c6e529b-2279-4eb1-85aa-47bdef6a8b4f" providerId="ADAL" clId="{0E742280-12D2-4EE5-9719-B2615F699C96}" dt="2024-10-25T09:36:02.898" v="1007" actId="1076"/>
          <ac:spMkLst>
            <pc:docMk/>
            <pc:sldMk cId="2782169802" sldId="608"/>
            <ac:spMk id="4" creationId="{8DB1AE57-D053-30BC-A0B2-4AD1E19DD14A}"/>
          </ac:spMkLst>
        </pc:spChg>
        <pc:spChg chg="mod">
          <ac:chgData name="Eleanor Cartlidge" userId="9c6e529b-2279-4eb1-85aa-47bdef6a8b4f" providerId="ADAL" clId="{0E742280-12D2-4EE5-9719-B2615F699C96}" dt="2024-10-25T09:34:58.009" v="994" actId="1076"/>
          <ac:spMkLst>
            <pc:docMk/>
            <pc:sldMk cId="2782169802" sldId="608"/>
            <ac:spMk id="5" creationId="{5E326F88-FA36-7410-DCB1-10B15AC20654}"/>
          </ac:spMkLst>
        </pc:spChg>
        <pc:spChg chg="add del mod ord">
          <ac:chgData name="Eleanor Cartlidge" userId="9c6e529b-2279-4eb1-85aa-47bdef6a8b4f" providerId="ADAL" clId="{0E742280-12D2-4EE5-9719-B2615F699C96}" dt="2024-10-25T09:34:55.504" v="993" actId="478"/>
          <ac:spMkLst>
            <pc:docMk/>
            <pc:sldMk cId="2782169802" sldId="608"/>
            <ac:spMk id="6" creationId="{2B3BB0AB-7FAF-3D2F-DC11-41F0444740E9}"/>
          </ac:spMkLst>
        </pc:spChg>
        <pc:picChg chg="add del mod">
          <ac:chgData name="Eleanor Cartlidge" userId="9c6e529b-2279-4eb1-85aa-47bdef6a8b4f" providerId="ADAL" clId="{0E742280-12D2-4EE5-9719-B2615F699C96}" dt="2024-10-25T09:34:52.726" v="992" actId="478"/>
          <ac:picMkLst>
            <pc:docMk/>
            <pc:sldMk cId="2782169802" sldId="608"/>
            <ac:picMk id="2" creationId="{C8C074C5-FABB-8070-BABE-51E8F383B3CD}"/>
          </ac:picMkLst>
        </pc:picChg>
      </pc:sldChg>
      <pc:sldChg chg="modSp mod">
        <pc:chgData name="Eleanor Cartlidge" userId="9c6e529b-2279-4eb1-85aa-47bdef6a8b4f" providerId="ADAL" clId="{0E742280-12D2-4EE5-9719-B2615F699C96}" dt="2024-10-25T10:14:09.850" v="1604" actId="20577"/>
        <pc:sldMkLst>
          <pc:docMk/>
          <pc:sldMk cId="2266396390" sldId="609"/>
        </pc:sldMkLst>
        <pc:spChg chg="mod">
          <ac:chgData name="Eleanor Cartlidge" userId="9c6e529b-2279-4eb1-85aa-47bdef6a8b4f" providerId="ADAL" clId="{0E742280-12D2-4EE5-9719-B2615F699C96}" dt="2024-10-25T10:14:09.850" v="1604" actId="20577"/>
          <ac:spMkLst>
            <pc:docMk/>
            <pc:sldMk cId="2266396390" sldId="609"/>
            <ac:spMk id="3" creationId="{C927E1CE-DC61-5F58-19C1-E31E49574B8D}"/>
          </ac:spMkLst>
        </pc:spChg>
        <pc:spChg chg="mod">
          <ac:chgData name="Eleanor Cartlidge" userId="9c6e529b-2279-4eb1-85aa-47bdef6a8b4f" providerId="ADAL" clId="{0E742280-12D2-4EE5-9719-B2615F699C96}" dt="2024-10-25T10:10:31.967" v="1514" actId="1076"/>
          <ac:spMkLst>
            <pc:docMk/>
            <pc:sldMk cId="2266396390" sldId="609"/>
            <ac:spMk id="4" creationId="{137A049B-5666-4F20-B316-E938A0BC93D4}"/>
          </ac:spMkLst>
        </pc:spChg>
      </pc:sldChg>
      <pc:sldChg chg="addSp delSp modSp mod">
        <pc:chgData name="Eleanor Cartlidge" userId="9c6e529b-2279-4eb1-85aa-47bdef6a8b4f" providerId="ADAL" clId="{0E742280-12D2-4EE5-9719-B2615F699C96}" dt="2024-10-25T10:14:19.298" v="1607" actId="1076"/>
        <pc:sldMkLst>
          <pc:docMk/>
          <pc:sldMk cId="2260141555" sldId="610"/>
        </pc:sldMkLst>
        <pc:spChg chg="mod">
          <ac:chgData name="Eleanor Cartlidge" userId="9c6e529b-2279-4eb1-85aa-47bdef6a8b4f" providerId="ADAL" clId="{0E742280-12D2-4EE5-9719-B2615F699C96}" dt="2024-10-25T10:14:19.298" v="1607" actId="1076"/>
          <ac:spMkLst>
            <pc:docMk/>
            <pc:sldMk cId="2260141555" sldId="610"/>
            <ac:spMk id="3" creationId="{444FD6F9-F2C7-F22C-9C84-7B4BEF4602D7}"/>
          </ac:spMkLst>
        </pc:spChg>
        <pc:spChg chg="del">
          <ac:chgData name="Eleanor Cartlidge" userId="9c6e529b-2279-4eb1-85aa-47bdef6a8b4f" providerId="ADAL" clId="{0E742280-12D2-4EE5-9719-B2615F699C96}" dt="2024-10-25T10:11:15.996" v="1556" actId="478"/>
          <ac:spMkLst>
            <pc:docMk/>
            <pc:sldMk cId="2260141555" sldId="610"/>
            <ac:spMk id="4" creationId="{137A049B-5666-4F20-B316-E938A0BC93D4}"/>
          </ac:spMkLst>
        </pc:spChg>
        <pc:spChg chg="add del mod">
          <ac:chgData name="Eleanor Cartlidge" userId="9c6e529b-2279-4eb1-85aa-47bdef6a8b4f" providerId="ADAL" clId="{0E742280-12D2-4EE5-9719-B2615F699C96}" dt="2024-10-25T10:11:21.695" v="1558" actId="478"/>
          <ac:spMkLst>
            <pc:docMk/>
            <pc:sldMk cId="2260141555" sldId="610"/>
            <ac:spMk id="5" creationId="{10AE4C0D-8084-D4B5-29DE-C554F57E52DE}"/>
          </ac:spMkLst>
        </pc:spChg>
        <pc:spChg chg="add mod">
          <ac:chgData name="Eleanor Cartlidge" userId="9c6e529b-2279-4eb1-85aa-47bdef6a8b4f" providerId="ADAL" clId="{0E742280-12D2-4EE5-9719-B2615F699C96}" dt="2024-10-25T10:11:13.296" v="1555" actId="20577"/>
          <ac:spMkLst>
            <pc:docMk/>
            <pc:sldMk cId="2260141555" sldId="610"/>
            <ac:spMk id="6" creationId="{924AE5D4-EE4E-8520-CC00-6178A4E3B9D7}"/>
          </ac:spMkLst>
        </pc:spChg>
        <pc:spChg chg="add del mod">
          <ac:chgData name="Eleanor Cartlidge" userId="9c6e529b-2279-4eb1-85aa-47bdef6a8b4f" providerId="ADAL" clId="{0E742280-12D2-4EE5-9719-B2615F699C96}" dt="2024-10-25T10:11:19.280" v="1557" actId="478"/>
          <ac:spMkLst>
            <pc:docMk/>
            <pc:sldMk cId="2260141555" sldId="610"/>
            <ac:spMk id="7" creationId="{94031DE8-935F-55BA-24FF-F1BEAC4089C9}"/>
          </ac:spMkLst>
        </pc:spChg>
      </pc:sldChg>
      <pc:sldChg chg="modSp mod">
        <pc:chgData name="Eleanor Cartlidge" userId="9c6e529b-2279-4eb1-85aa-47bdef6a8b4f" providerId="ADAL" clId="{0E742280-12D2-4EE5-9719-B2615F699C96}" dt="2024-10-25T10:13:08.341" v="1577" actId="2711"/>
        <pc:sldMkLst>
          <pc:docMk/>
          <pc:sldMk cId="2666657567" sldId="611"/>
        </pc:sldMkLst>
        <pc:spChg chg="mod">
          <ac:chgData name="Eleanor Cartlidge" userId="9c6e529b-2279-4eb1-85aa-47bdef6a8b4f" providerId="ADAL" clId="{0E742280-12D2-4EE5-9719-B2615F699C96}" dt="2024-10-25T10:13:08.341" v="1577" actId="2711"/>
          <ac:spMkLst>
            <pc:docMk/>
            <pc:sldMk cId="2666657567" sldId="611"/>
            <ac:spMk id="3" creationId="{C927E1CE-DC61-5F58-19C1-E31E49574B8D}"/>
          </ac:spMkLst>
        </pc:spChg>
        <pc:spChg chg="mod">
          <ac:chgData name="Eleanor Cartlidge" userId="9c6e529b-2279-4eb1-85aa-47bdef6a8b4f" providerId="ADAL" clId="{0E742280-12D2-4EE5-9719-B2615F699C96}" dt="2024-10-25T10:11:29.729" v="1560" actId="1076"/>
          <ac:spMkLst>
            <pc:docMk/>
            <pc:sldMk cId="2666657567" sldId="611"/>
            <ac:spMk id="4" creationId="{137A049B-5666-4F20-B316-E938A0BC93D4}"/>
          </ac:spMkLst>
        </pc:spChg>
      </pc:sldChg>
      <pc:sldChg chg="modSp mod">
        <pc:chgData name="Eleanor Cartlidge" userId="9c6e529b-2279-4eb1-85aa-47bdef6a8b4f" providerId="ADAL" clId="{0E742280-12D2-4EE5-9719-B2615F699C96}" dt="2024-10-25T10:14:37.919" v="1609" actId="255"/>
        <pc:sldMkLst>
          <pc:docMk/>
          <pc:sldMk cId="4278950887" sldId="612"/>
        </pc:sldMkLst>
        <pc:spChg chg="mod">
          <ac:chgData name="Eleanor Cartlidge" userId="9c6e529b-2279-4eb1-85aa-47bdef6a8b4f" providerId="ADAL" clId="{0E742280-12D2-4EE5-9719-B2615F699C96}" dt="2024-10-25T10:14:37.919" v="1609" actId="255"/>
          <ac:spMkLst>
            <pc:docMk/>
            <pc:sldMk cId="4278950887" sldId="612"/>
            <ac:spMk id="3" creationId="{C927E1CE-DC61-5F58-19C1-E31E49574B8D}"/>
          </ac:spMkLst>
        </pc:spChg>
        <pc:spChg chg="mod">
          <ac:chgData name="Eleanor Cartlidge" userId="9c6e529b-2279-4eb1-85aa-47bdef6a8b4f" providerId="ADAL" clId="{0E742280-12D2-4EE5-9719-B2615F699C96}" dt="2024-10-25T10:12:45.800" v="1574" actId="1076"/>
          <ac:spMkLst>
            <pc:docMk/>
            <pc:sldMk cId="4278950887" sldId="612"/>
            <ac:spMk id="4" creationId="{137A049B-5666-4F20-B316-E938A0BC93D4}"/>
          </ac:spMkLst>
        </pc:spChg>
      </pc:sldChg>
      <pc:sldChg chg="addSp delSp modSp mod">
        <pc:chgData name="Eleanor Cartlidge" userId="9c6e529b-2279-4eb1-85aa-47bdef6a8b4f" providerId="ADAL" clId="{0E742280-12D2-4EE5-9719-B2615F699C96}" dt="2024-10-25T09:18:59.835" v="702" actId="478"/>
        <pc:sldMkLst>
          <pc:docMk/>
          <pc:sldMk cId="580522777" sldId="614"/>
        </pc:sldMkLst>
        <pc:spChg chg="mod">
          <ac:chgData name="Eleanor Cartlidge" userId="9c6e529b-2279-4eb1-85aa-47bdef6a8b4f" providerId="ADAL" clId="{0E742280-12D2-4EE5-9719-B2615F699C96}" dt="2024-10-25T09:18:55.045" v="701" actId="207"/>
          <ac:spMkLst>
            <pc:docMk/>
            <pc:sldMk cId="580522777" sldId="614"/>
            <ac:spMk id="2" creationId="{D9BB5FDC-6D4B-37BE-0AAF-96E61ADC2185}"/>
          </ac:spMkLst>
        </pc:spChg>
        <pc:spChg chg="add del mod ord">
          <ac:chgData name="Eleanor Cartlidge" userId="9c6e529b-2279-4eb1-85aa-47bdef6a8b4f" providerId="ADAL" clId="{0E742280-12D2-4EE5-9719-B2615F699C96}" dt="2024-10-25T09:17:46.272" v="666" actId="478"/>
          <ac:spMkLst>
            <pc:docMk/>
            <pc:sldMk cId="580522777" sldId="614"/>
            <ac:spMk id="3" creationId="{7F3F8C5F-72C1-A0E2-3FAE-E839826E4FEB}"/>
          </ac:spMkLst>
        </pc:spChg>
        <pc:picChg chg="add del mod ord">
          <ac:chgData name="Eleanor Cartlidge" userId="9c6e529b-2279-4eb1-85aa-47bdef6a8b4f" providerId="ADAL" clId="{0E742280-12D2-4EE5-9719-B2615F699C96}" dt="2024-10-25T09:18:59.835" v="702" actId="478"/>
          <ac:picMkLst>
            <pc:docMk/>
            <pc:sldMk cId="580522777" sldId="614"/>
            <ac:picMk id="4" creationId="{FCD114AC-4A20-929C-3D50-F83FC5D5134B}"/>
          </ac:picMkLst>
        </pc:picChg>
      </pc:sldChg>
      <pc:sldChg chg="addSp modSp mod">
        <pc:chgData name="Eleanor Cartlidge" userId="9c6e529b-2279-4eb1-85aa-47bdef6a8b4f" providerId="ADAL" clId="{0E742280-12D2-4EE5-9719-B2615F699C96}" dt="2024-10-25T10:23:00.298" v="1778" actId="20577"/>
        <pc:sldMkLst>
          <pc:docMk/>
          <pc:sldMk cId="3798837584" sldId="616"/>
        </pc:sldMkLst>
        <pc:spChg chg="mod">
          <ac:chgData name="Eleanor Cartlidge" userId="9c6e529b-2279-4eb1-85aa-47bdef6a8b4f" providerId="ADAL" clId="{0E742280-12D2-4EE5-9719-B2615F699C96}" dt="2024-10-25T10:23:00.298" v="1778" actId="20577"/>
          <ac:spMkLst>
            <pc:docMk/>
            <pc:sldMk cId="3798837584" sldId="616"/>
            <ac:spMk id="2" creationId="{00000000-0000-0000-0000-000000000000}"/>
          </ac:spMkLst>
        </pc:spChg>
        <pc:picChg chg="add mod">
          <ac:chgData name="Eleanor Cartlidge" userId="9c6e529b-2279-4eb1-85aa-47bdef6a8b4f" providerId="ADAL" clId="{0E742280-12D2-4EE5-9719-B2615F699C96}" dt="2024-10-25T10:19:21.539" v="1684"/>
          <ac:picMkLst>
            <pc:docMk/>
            <pc:sldMk cId="3798837584" sldId="616"/>
            <ac:picMk id="3" creationId="{6E0669CF-4892-4E9C-143B-E43DF1A5C1AC}"/>
          </ac:picMkLst>
        </pc:picChg>
        <pc:picChg chg="mod">
          <ac:chgData name="Eleanor Cartlidge" userId="9c6e529b-2279-4eb1-85aa-47bdef6a8b4f" providerId="ADAL" clId="{0E742280-12D2-4EE5-9719-B2615F699C96}" dt="2024-10-25T10:19:12.920" v="1683" actId="167"/>
          <ac:picMkLst>
            <pc:docMk/>
            <pc:sldMk cId="3798837584" sldId="616"/>
            <ac:picMk id="5" creationId="{61C152EF-A4DA-F8A8-073B-2CED0DF3A7CA}"/>
          </ac:picMkLst>
        </pc:picChg>
      </pc:sldChg>
      <pc:sldChg chg="addSp delSp modSp mod">
        <pc:chgData name="Eleanor Cartlidge" userId="9c6e529b-2279-4eb1-85aa-47bdef6a8b4f" providerId="ADAL" clId="{0E742280-12D2-4EE5-9719-B2615F699C96}" dt="2024-10-25T10:23:57.401" v="1783" actId="1076"/>
        <pc:sldMkLst>
          <pc:docMk/>
          <pc:sldMk cId="2582056081" sldId="618"/>
        </pc:sldMkLst>
        <pc:spChg chg="add del mod">
          <ac:chgData name="Eleanor Cartlidge" userId="9c6e529b-2279-4eb1-85aa-47bdef6a8b4f" providerId="ADAL" clId="{0E742280-12D2-4EE5-9719-B2615F699C96}" dt="2024-10-25T08:47:04.963" v="28" actId="478"/>
          <ac:spMkLst>
            <pc:docMk/>
            <pc:sldMk cId="2582056081" sldId="618"/>
            <ac:spMk id="2" creationId="{6521260F-433E-71C3-258A-D38A79488ECC}"/>
          </ac:spMkLst>
        </pc:spChg>
        <pc:spChg chg="mod">
          <ac:chgData name="Eleanor Cartlidge" userId="9c6e529b-2279-4eb1-85aa-47bdef6a8b4f" providerId="ADAL" clId="{0E742280-12D2-4EE5-9719-B2615F699C96}" dt="2024-10-25T08:46:22.846" v="26" actId="14100"/>
          <ac:spMkLst>
            <pc:docMk/>
            <pc:sldMk cId="2582056081" sldId="618"/>
            <ac:spMk id="4" creationId="{788FF141-B7FA-DE58-BF3B-15CBD1472D76}"/>
          </ac:spMkLst>
        </pc:spChg>
        <pc:spChg chg="mod">
          <ac:chgData name="Eleanor Cartlidge" userId="9c6e529b-2279-4eb1-85aa-47bdef6a8b4f" providerId="ADAL" clId="{0E742280-12D2-4EE5-9719-B2615F699C96}" dt="2024-10-25T10:23:57.401" v="1783" actId="1076"/>
          <ac:spMkLst>
            <pc:docMk/>
            <pc:sldMk cId="2582056081" sldId="618"/>
            <ac:spMk id="7" creationId="{1B1DF998-9877-670B-F85E-2033A904892C}"/>
          </ac:spMkLst>
        </pc:spChg>
      </pc:sldChg>
      <pc:sldChg chg="modSp mod">
        <pc:chgData name="Eleanor Cartlidge" userId="9c6e529b-2279-4eb1-85aa-47bdef6a8b4f" providerId="ADAL" clId="{0E742280-12D2-4EE5-9719-B2615F699C96}" dt="2024-10-25T10:16:48.826" v="1649" actId="179"/>
        <pc:sldMkLst>
          <pc:docMk/>
          <pc:sldMk cId="8901687" sldId="627"/>
        </pc:sldMkLst>
        <pc:spChg chg="mod">
          <ac:chgData name="Eleanor Cartlidge" userId="9c6e529b-2279-4eb1-85aa-47bdef6a8b4f" providerId="ADAL" clId="{0E742280-12D2-4EE5-9719-B2615F699C96}" dt="2024-10-25T10:16:48.826" v="1649" actId="179"/>
          <ac:spMkLst>
            <pc:docMk/>
            <pc:sldMk cId="8901687" sldId="627"/>
            <ac:spMk id="2" creationId="{F97DB8F5-4343-D677-D91D-A89FDD107C6D}"/>
          </ac:spMkLst>
        </pc:spChg>
        <pc:spChg chg="mod">
          <ac:chgData name="Eleanor Cartlidge" userId="9c6e529b-2279-4eb1-85aa-47bdef6a8b4f" providerId="ADAL" clId="{0E742280-12D2-4EE5-9719-B2615F699C96}" dt="2024-10-25T10:16:07.952" v="1631" actId="1076"/>
          <ac:spMkLst>
            <pc:docMk/>
            <pc:sldMk cId="8901687" sldId="627"/>
            <ac:spMk id="4" creationId="{D1434BCA-3C09-97C9-EB28-8812DC6348DE}"/>
          </ac:spMkLst>
        </pc:spChg>
      </pc:sldChg>
      <pc:sldChg chg="modSp del mod">
        <pc:chgData name="Eleanor Cartlidge" userId="9c6e529b-2279-4eb1-85aa-47bdef6a8b4f" providerId="ADAL" clId="{0E742280-12D2-4EE5-9719-B2615F699C96}" dt="2024-10-25T10:17:59.416" v="1667" actId="2696"/>
        <pc:sldMkLst>
          <pc:docMk/>
          <pc:sldMk cId="58226729" sldId="628"/>
        </pc:sldMkLst>
        <pc:spChg chg="mod">
          <ac:chgData name="Eleanor Cartlidge" userId="9c6e529b-2279-4eb1-85aa-47bdef6a8b4f" providerId="ADAL" clId="{0E742280-12D2-4EE5-9719-B2615F699C96}" dt="2024-10-25T10:17:23.666" v="1659" actId="1076"/>
          <ac:spMkLst>
            <pc:docMk/>
            <pc:sldMk cId="58226729" sldId="628"/>
            <ac:spMk id="2" creationId="{F97DB8F5-4343-D677-D91D-A89FDD107C6D}"/>
          </ac:spMkLst>
        </pc:spChg>
        <pc:spChg chg="mod">
          <ac:chgData name="Eleanor Cartlidge" userId="9c6e529b-2279-4eb1-85aa-47bdef6a8b4f" providerId="ADAL" clId="{0E742280-12D2-4EE5-9719-B2615F699C96}" dt="2024-10-25T10:17:29.530" v="1660" actId="1076"/>
          <ac:spMkLst>
            <pc:docMk/>
            <pc:sldMk cId="58226729" sldId="628"/>
            <ac:spMk id="4" creationId="{D1434BCA-3C09-97C9-EB28-8812DC6348DE}"/>
          </ac:spMkLst>
        </pc:spChg>
      </pc:sldChg>
      <pc:sldChg chg="modSp mod">
        <pc:chgData name="Eleanor Cartlidge" userId="9c6e529b-2279-4eb1-85aa-47bdef6a8b4f" providerId="ADAL" clId="{0E742280-12D2-4EE5-9719-B2615F699C96}" dt="2024-10-25T10:18:59.570" v="1681" actId="179"/>
        <pc:sldMkLst>
          <pc:docMk/>
          <pc:sldMk cId="1192802961" sldId="629"/>
        </pc:sldMkLst>
        <pc:spChg chg="mod">
          <ac:chgData name="Eleanor Cartlidge" userId="9c6e529b-2279-4eb1-85aa-47bdef6a8b4f" providerId="ADAL" clId="{0E742280-12D2-4EE5-9719-B2615F699C96}" dt="2024-10-25T10:18:59.570" v="1681" actId="179"/>
          <ac:spMkLst>
            <pc:docMk/>
            <pc:sldMk cId="1192802961" sldId="629"/>
            <ac:spMk id="2" creationId="{F97DB8F5-4343-D677-D91D-A89FDD107C6D}"/>
          </ac:spMkLst>
        </pc:spChg>
        <pc:spChg chg="mod">
          <ac:chgData name="Eleanor Cartlidge" userId="9c6e529b-2279-4eb1-85aa-47bdef6a8b4f" providerId="ADAL" clId="{0E742280-12D2-4EE5-9719-B2615F699C96}" dt="2024-10-25T10:18:32.520" v="1674" actId="14100"/>
          <ac:spMkLst>
            <pc:docMk/>
            <pc:sldMk cId="1192802961" sldId="629"/>
            <ac:spMk id="4" creationId="{D1434BCA-3C09-97C9-EB28-8812DC6348DE}"/>
          </ac:spMkLst>
        </pc:spChg>
      </pc:sldChg>
      <pc:sldChg chg="modSp mod">
        <pc:chgData name="Eleanor Cartlidge" userId="9c6e529b-2279-4eb1-85aa-47bdef6a8b4f" providerId="ADAL" clId="{0E742280-12D2-4EE5-9719-B2615F699C96}" dt="2024-10-25T10:23:43.983" v="1781" actId="2711"/>
        <pc:sldMkLst>
          <pc:docMk/>
          <pc:sldMk cId="3832121499" sldId="631"/>
        </pc:sldMkLst>
        <pc:spChg chg="mod">
          <ac:chgData name="Eleanor Cartlidge" userId="9c6e529b-2279-4eb1-85aa-47bdef6a8b4f" providerId="ADAL" clId="{0E742280-12D2-4EE5-9719-B2615F699C96}" dt="2024-10-25T10:23:43.983" v="1781" actId="2711"/>
          <ac:spMkLst>
            <pc:docMk/>
            <pc:sldMk cId="3832121499" sldId="631"/>
            <ac:spMk id="2" creationId="{F97DB8F5-4343-D677-D91D-A89FDD107C6D}"/>
          </ac:spMkLst>
        </pc:spChg>
        <pc:spChg chg="mod">
          <ac:chgData name="Eleanor Cartlidge" userId="9c6e529b-2279-4eb1-85aa-47bdef6a8b4f" providerId="ADAL" clId="{0E742280-12D2-4EE5-9719-B2615F699C96}" dt="2024-10-25T10:19:48.912" v="1693" actId="1076"/>
          <ac:spMkLst>
            <pc:docMk/>
            <pc:sldMk cId="3832121499" sldId="631"/>
            <ac:spMk id="4" creationId="{D1434BCA-3C09-97C9-EB28-8812DC6348DE}"/>
          </ac:spMkLst>
        </pc:spChg>
      </pc:sldChg>
      <pc:sldChg chg="addSp delSp modSp mod">
        <pc:chgData name="Eleanor Cartlidge" userId="9c6e529b-2279-4eb1-85aa-47bdef6a8b4f" providerId="ADAL" clId="{0E742280-12D2-4EE5-9719-B2615F699C96}" dt="2024-10-25T10:42:24.169" v="1808" actId="1076"/>
        <pc:sldMkLst>
          <pc:docMk/>
          <pc:sldMk cId="3658524682" sldId="636"/>
        </pc:sldMkLst>
        <pc:spChg chg="mod">
          <ac:chgData name="Eleanor Cartlidge" userId="9c6e529b-2279-4eb1-85aa-47bdef6a8b4f" providerId="ADAL" clId="{0E742280-12D2-4EE5-9719-B2615F699C96}" dt="2024-10-25T10:42:24.169" v="1808" actId="1076"/>
          <ac:spMkLst>
            <pc:docMk/>
            <pc:sldMk cId="3658524682" sldId="636"/>
            <ac:spMk id="2" creationId="{D93FA650-F76D-13B2-58CC-C2FE97179545}"/>
          </ac:spMkLst>
        </pc:spChg>
        <pc:spChg chg="add del mod">
          <ac:chgData name="Eleanor Cartlidge" userId="9c6e529b-2279-4eb1-85aa-47bdef6a8b4f" providerId="ADAL" clId="{0E742280-12D2-4EE5-9719-B2615F699C96}" dt="2024-10-25T09:43:14.743" v="1141" actId="478"/>
          <ac:spMkLst>
            <pc:docMk/>
            <pc:sldMk cId="3658524682" sldId="636"/>
            <ac:spMk id="3" creationId="{FC8E681A-1B28-0BDA-8DB2-ADFC802F7B30}"/>
          </ac:spMkLst>
        </pc:spChg>
        <pc:spChg chg="add del mod">
          <ac:chgData name="Eleanor Cartlidge" userId="9c6e529b-2279-4eb1-85aa-47bdef6a8b4f" providerId="ADAL" clId="{0E742280-12D2-4EE5-9719-B2615F699C96}" dt="2024-10-25T09:43:26.052" v="1144" actId="478"/>
          <ac:spMkLst>
            <pc:docMk/>
            <pc:sldMk cId="3658524682" sldId="636"/>
            <ac:spMk id="4" creationId="{18DA0228-E855-1B01-2749-1A9BF811AEC4}"/>
          </ac:spMkLst>
        </pc:spChg>
        <pc:spChg chg="mod">
          <ac:chgData name="Eleanor Cartlidge" userId="9c6e529b-2279-4eb1-85aa-47bdef6a8b4f" providerId="ADAL" clId="{0E742280-12D2-4EE5-9719-B2615F699C96}" dt="2024-10-25T09:43:28.409" v="1145" actId="1076"/>
          <ac:spMkLst>
            <pc:docMk/>
            <pc:sldMk cId="3658524682" sldId="636"/>
            <ac:spMk id="6" creationId="{800F8DA3-BB90-E74B-323C-602EFC903B0E}"/>
          </ac:spMkLst>
        </pc:spChg>
        <pc:spChg chg="add mod">
          <ac:chgData name="Eleanor Cartlidge" userId="9c6e529b-2279-4eb1-85aa-47bdef6a8b4f" providerId="ADAL" clId="{0E742280-12D2-4EE5-9719-B2615F699C96}" dt="2024-10-25T09:47:21.794" v="1194" actId="1076"/>
          <ac:spMkLst>
            <pc:docMk/>
            <pc:sldMk cId="3658524682" sldId="636"/>
            <ac:spMk id="9" creationId="{68F0E269-8D92-25FA-5AAC-F2CFEB10F22D}"/>
          </ac:spMkLst>
        </pc:spChg>
        <pc:picChg chg="add mod modCrop">
          <ac:chgData name="Eleanor Cartlidge" userId="9c6e529b-2279-4eb1-85aa-47bdef6a8b4f" providerId="ADAL" clId="{0E742280-12D2-4EE5-9719-B2615F699C96}" dt="2024-10-25T09:44:00.481" v="1153" actId="18131"/>
          <ac:picMkLst>
            <pc:docMk/>
            <pc:sldMk cId="3658524682" sldId="636"/>
            <ac:picMk id="5" creationId="{71178897-9CE7-F5E4-E43B-278360253304}"/>
          </ac:picMkLst>
        </pc:picChg>
        <pc:picChg chg="add mod">
          <ac:chgData name="Eleanor Cartlidge" userId="9c6e529b-2279-4eb1-85aa-47bdef6a8b4f" providerId="ADAL" clId="{0E742280-12D2-4EE5-9719-B2615F699C96}" dt="2024-10-25T09:45:22.491" v="1174" actId="1076"/>
          <ac:picMkLst>
            <pc:docMk/>
            <pc:sldMk cId="3658524682" sldId="636"/>
            <ac:picMk id="7" creationId="{1DAE41B2-7FA9-9D1D-D5FF-9479E5C3E726}"/>
          </ac:picMkLst>
        </pc:picChg>
      </pc:sldChg>
      <pc:sldChg chg="addSp delSp modSp mod">
        <pc:chgData name="Eleanor Cartlidge" userId="9c6e529b-2279-4eb1-85aa-47bdef6a8b4f" providerId="ADAL" clId="{0E742280-12D2-4EE5-9719-B2615F699C96}" dt="2024-10-25T10:42:50.423" v="1809" actId="1076"/>
        <pc:sldMkLst>
          <pc:docMk/>
          <pc:sldMk cId="2545831683" sldId="637"/>
        </pc:sldMkLst>
        <pc:spChg chg="mod">
          <ac:chgData name="Eleanor Cartlidge" userId="9c6e529b-2279-4eb1-85aa-47bdef6a8b4f" providerId="ADAL" clId="{0E742280-12D2-4EE5-9719-B2615F699C96}" dt="2024-10-25T09:53:33.745" v="1235" actId="1076"/>
          <ac:spMkLst>
            <pc:docMk/>
            <pc:sldMk cId="2545831683" sldId="637"/>
            <ac:spMk id="3" creationId="{ABCD8FA7-80EA-6A53-A642-64BE396D2996}"/>
          </ac:spMkLst>
        </pc:spChg>
        <pc:spChg chg="mod">
          <ac:chgData name="Eleanor Cartlidge" userId="9c6e529b-2279-4eb1-85aa-47bdef6a8b4f" providerId="ADAL" clId="{0E742280-12D2-4EE5-9719-B2615F699C96}" dt="2024-10-25T09:54:17.601" v="1249" actId="1076"/>
          <ac:spMkLst>
            <pc:docMk/>
            <pc:sldMk cId="2545831683" sldId="637"/>
            <ac:spMk id="5" creationId="{5B9B8A6E-4FDF-9488-1B04-9E8F2379092C}"/>
          </ac:spMkLst>
        </pc:spChg>
        <pc:picChg chg="add del mod">
          <ac:chgData name="Eleanor Cartlidge" userId="9c6e529b-2279-4eb1-85aa-47bdef6a8b4f" providerId="ADAL" clId="{0E742280-12D2-4EE5-9719-B2615F699C96}" dt="2024-10-25T09:53:27.756" v="1233" actId="478"/>
          <ac:picMkLst>
            <pc:docMk/>
            <pc:sldMk cId="2545831683" sldId="637"/>
            <ac:picMk id="2" creationId="{28264B95-7057-FA06-1C78-7E3B3474DDF4}"/>
          </ac:picMkLst>
        </pc:picChg>
        <pc:picChg chg="add mod">
          <ac:chgData name="Eleanor Cartlidge" userId="9c6e529b-2279-4eb1-85aa-47bdef6a8b4f" providerId="ADAL" clId="{0E742280-12D2-4EE5-9719-B2615F699C96}" dt="2024-10-25T09:53:31.238" v="1234"/>
          <ac:picMkLst>
            <pc:docMk/>
            <pc:sldMk cId="2545831683" sldId="637"/>
            <ac:picMk id="4" creationId="{D94BFFDD-81BE-3335-DCC3-AF88D7597843}"/>
          </ac:picMkLst>
        </pc:picChg>
        <pc:picChg chg="del">
          <ac:chgData name="Eleanor Cartlidge" userId="9c6e529b-2279-4eb1-85aa-47bdef6a8b4f" providerId="ADAL" clId="{0E742280-12D2-4EE5-9719-B2615F699C96}" dt="2024-10-25T09:53:01.352" v="1223" actId="478"/>
          <ac:picMkLst>
            <pc:docMk/>
            <pc:sldMk cId="2545831683" sldId="637"/>
            <ac:picMk id="6" creationId="{5DDBA104-D97A-E502-9BB1-9266A8F82600}"/>
          </ac:picMkLst>
        </pc:picChg>
        <pc:picChg chg="add mod">
          <ac:chgData name="Eleanor Cartlidge" userId="9c6e529b-2279-4eb1-85aa-47bdef6a8b4f" providerId="ADAL" clId="{0E742280-12D2-4EE5-9719-B2615F699C96}" dt="2024-10-25T10:42:50.423" v="1809" actId="1076"/>
          <ac:picMkLst>
            <pc:docMk/>
            <pc:sldMk cId="2545831683" sldId="637"/>
            <ac:picMk id="3074" creationId="{C0EB20B9-1090-9D3D-2805-5CD02305B6E6}"/>
          </ac:picMkLst>
        </pc:picChg>
      </pc:sldChg>
      <pc:sldChg chg="addSp delSp modSp mod">
        <pc:chgData name="Eleanor Cartlidge" userId="9c6e529b-2279-4eb1-85aa-47bdef6a8b4f" providerId="ADAL" clId="{0E742280-12D2-4EE5-9719-B2615F699C96}" dt="2024-10-25T10:09:17.736" v="1480" actId="1076"/>
        <pc:sldMkLst>
          <pc:docMk/>
          <pc:sldMk cId="3180266236" sldId="638"/>
        </pc:sldMkLst>
        <pc:spChg chg="mod">
          <ac:chgData name="Eleanor Cartlidge" userId="9c6e529b-2279-4eb1-85aa-47bdef6a8b4f" providerId="ADAL" clId="{0E742280-12D2-4EE5-9719-B2615F699C96}" dt="2024-10-25T10:09:11.625" v="1479" actId="1076"/>
          <ac:spMkLst>
            <pc:docMk/>
            <pc:sldMk cId="3180266236" sldId="638"/>
            <ac:spMk id="3" creationId="{B037C720-0B93-6FD6-29D9-38F118C98F70}"/>
          </ac:spMkLst>
        </pc:spChg>
        <pc:spChg chg="mod">
          <ac:chgData name="Eleanor Cartlidge" userId="9c6e529b-2279-4eb1-85aa-47bdef6a8b4f" providerId="ADAL" clId="{0E742280-12D2-4EE5-9719-B2615F699C96}" dt="2024-10-25T10:09:17.736" v="1480" actId="1076"/>
          <ac:spMkLst>
            <pc:docMk/>
            <pc:sldMk cId="3180266236" sldId="638"/>
            <ac:spMk id="5" creationId="{2FE3EFC3-764A-01FE-CE43-4B0A46480E2D}"/>
          </ac:spMkLst>
        </pc:spChg>
        <pc:picChg chg="add del mod">
          <ac:chgData name="Eleanor Cartlidge" userId="9c6e529b-2279-4eb1-85aa-47bdef6a8b4f" providerId="ADAL" clId="{0E742280-12D2-4EE5-9719-B2615F699C96}" dt="2024-10-25T10:08:08.403" v="1464" actId="478"/>
          <ac:picMkLst>
            <pc:docMk/>
            <pc:sldMk cId="3180266236" sldId="638"/>
            <ac:picMk id="2" creationId="{F43FC22A-CA92-0649-73B1-C3366E95A40D}"/>
          </ac:picMkLst>
        </pc:picChg>
        <pc:picChg chg="add mod">
          <ac:chgData name="Eleanor Cartlidge" userId="9c6e529b-2279-4eb1-85aa-47bdef6a8b4f" providerId="ADAL" clId="{0E742280-12D2-4EE5-9719-B2615F699C96}" dt="2024-10-25T10:08:17.031" v="1467"/>
          <ac:picMkLst>
            <pc:docMk/>
            <pc:sldMk cId="3180266236" sldId="638"/>
            <ac:picMk id="4" creationId="{CD45E2C3-C201-2781-C173-376F5E560B12}"/>
          </ac:picMkLst>
        </pc:picChg>
        <pc:picChg chg="add mod">
          <ac:chgData name="Eleanor Cartlidge" userId="9c6e529b-2279-4eb1-85aa-47bdef6a8b4f" providerId="ADAL" clId="{0E742280-12D2-4EE5-9719-B2615F699C96}" dt="2024-10-25T10:08:11.654" v="1466" actId="167"/>
          <ac:picMkLst>
            <pc:docMk/>
            <pc:sldMk cId="3180266236" sldId="638"/>
            <ac:picMk id="5122" creationId="{5A9C08AF-028F-D5B1-5466-CA724082CD37}"/>
          </ac:picMkLst>
        </pc:picChg>
      </pc:sldChg>
      <pc:sldChg chg="addSp delSp modSp mod delDesignElem">
        <pc:chgData name="Eleanor Cartlidge" userId="9c6e529b-2279-4eb1-85aa-47bdef6a8b4f" providerId="ADAL" clId="{0E742280-12D2-4EE5-9719-B2615F699C96}" dt="2024-10-25T10:40:03.147" v="1784" actId="1076"/>
        <pc:sldMkLst>
          <pc:docMk/>
          <pc:sldMk cId="3064552637" sldId="662"/>
        </pc:sldMkLst>
        <pc:spChg chg="mod">
          <ac:chgData name="Eleanor Cartlidge" userId="9c6e529b-2279-4eb1-85aa-47bdef6a8b4f" providerId="ADAL" clId="{0E742280-12D2-4EE5-9719-B2615F699C96}" dt="2024-10-25T08:49:37.058" v="64" actId="1076"/>
          <ac:spMkLst>
            <pc:docMk/>
            <pc:sldMk cId="3064552637" sldId="662"/>
            <ac:spMk id="2" creationId="{4ECC9CA6-2316-134D-44A7-618C8E81ED28}"/>
          </ac:spMkLst>
        </pc:spChg>
        <pc:spChg chg="mod">
          <ac:chgData name="Eleanor Cartlidge" userId="9c6e529b-2279-4eb1-85aa-47bdef6a8b4f" providerId="ADAL" clId="{0E742280-12D2-4EE5-9719-B2615F699C96}" dt="2024-10-25T09:54:35.482" v="1250" actId="255"/>
          <ac:spMkLst>
            <pc:docMk/>
            <pc:sldMk cId="3064552637" sldId="662"/>
            <ac:spMk id="7" creationId="{C95A0483-A7C8-C350-D96F-A8FD1FCAE3BE}"/>
          </ac:spMkLst>
        </pc:spChg>
        <pc:spChg chg="add del">
          <ac:chgData name="Eleanor Cartlidge" userId="9c6e529b-2279-4eb1-85aa-47bdef6a8b4f" providerId="ADAL" clId="{0E742280-12D2-4EE5-9719-B2615F699C96}" dt="2024-10-25T09:09:03.318" v="405"/>
          <ac:spMkLst>
            <pc:docMk/>
            <pc:sldMk cId="3064552637" sldId="662"/>
            <ac:spMk id="12" creationId="{04812C46-200A-4DEB-A05E-3ED6C68C2387}"/>
          </ac:spMkLst>
        </pc:spChg>
        <pc:spChg chg="add del">
          <ac:chgData name="Eleanor Cartlidge" userId="9c6e529b-2279-4eb1-85aa-47bdef6a8b4f" providerId="ADAL" clId="{0E742280-12D2-4EE5-9719-B2615F699C96}" dt="2024-10-25T09:09:03.318" v="405"/>
          <ac:spMkLst>
            <pc:docMk/>
            <pc:sldMk cId="3064552637" sldId="662"/>
            <ac:spMk id="14" creationId="{D1EA859B-E555-4109-94F3-6700E046E008}"/>
          </ac:spMkLst>
        </pc:spChg>
        <pc:picChg chg="mod">
          <ac:chgData name="Eleanor Cartlidge" userId="9c6e529b-2279-4eb1-85aa-47bdef6a8b4f" providerId="ADAL" clId="{0E742280-12D2-4EE5-9719-B2615F699C96}" dt="2024-10-25T10:40:03.147" v="1784" actId="1076"/>
          <ac:picMkLst>
            <pc:docMk/>
            <pc:sldMk cId="3064552637" sldId="662"/>
            <ac:picMk id="4" creationId="{B01014ED-68E1-2AEB-2A1B-A6830B9F35E5}"/>
          </ac:picMkLst>
        </pc:picChg>
        <pc:picChg chg="mod modCrop">
          <ac:chgData name="Eleanor Cartlidge" userId="9c6e529b-2279-4eb1-85aa-47bdef6a8b4f" providerId="ADAL" clId="{0E742280-12D2-4EE5-9719-B2615F699C96}" dt="2024-10-25T09:01:59.524" v="304" actId="1076"/>
          <ac:picMkLst>
            <pc:docMk/>
            <pc:sldMk cId="3064552637" sldId="662"/>
            <ac:picMk id="6" creationId="{2F583301-034D-270D-7248-E35DE8F96C89}"/>
          </ac:picMkLst>
        </pc:picChg>
      </pc:sldChg>
      <pc:sldChg chg="modSp mod">
        <pc:chgData name="Eleanor Cartlidge" userId="9c6e529b-2279-4eb1-85aa-47bdef6a8b4f" providerId="ADAL" clId="{0E742280-12D2-4EE5-9719-B2615F699C96}" dt="2024-10-25T08:52:25.658" v="84" actId="1076"/>
        <pc:sldMkLst>
          <pc:docMk/>
          <pc:sldMk cId="3072650393" sldId="663"/>
        </pc:sldMkLst>
        <pc:spChg chg="mod">
          <ac:chgData name="Eleanor Cartlidge" userId="9c6e529b-2279-4eb1-85aa-47bdef6a8b4f" providerId="ADAL" clId="{0E742280-12D2-4EE5-9719-B2615F699C96}" dt="2024-10-25T08:52:25.658" v="84" actId="1076"/>
          <ac:spMkLst>
            <pc:docMk/>
            <pc:sldMk cId="3072650393" sldId="663"/>
            <ac:spMk id="2" creationId="{4ECC9CA6-2316-134D-44A7-618C8E81ED28}"/>
          </ac:spMkLst>
        </pc:spChg>
      </pc:sldChg>
      <pc:sldChg chg="addSp delSp modSp del mod setBg">
        <pc:chgData name="Eleanor Cartlidge" userId="9c6e529b-2279-4eb1-85aa-47bdef6a8b4f" providerId="ADAL" clId="{0E742280-12D2-4EE5-9719-B2615F699C96}" dt="2024-10-25T09:41:06.165" v="1108" actId="2696"/>
        <pc:sldMkLst>
          <pc:docMk/>
          <pc:sldMk cId="3286200719" sldId="666"/>
        </pc:sldMkLst>
        <pc:spChg chg="add del mod ord">
          <ac:chgData name="Eleanor Cartlidge" userId="9c6e529b-2279-4eb1-85aa-47bdef6a8b4f" providerId="ADAL" clId="{0E742280-12D2-4EE5-9719-B2615F699C96}" dt="2024-10-25T09:09:06.864" v="408" actId="478"/>
          <ac:spMkLst>
            <pc:docMk/>
            <pc:sldMk cId="3286200719" sldId="666"/>
            <ac:spMk id="2" creationId="{2F21AE9A-C3E8-237B-C58F-71A0ED1BBBF2}"/>
          </ac:spMkLst>
        </pc:spChg>
        <pc:spChg chg="add del mod">
          <ac:chgData name="Eleanor Cartlidge" userId="9c6e529b-2279-4eb1-85aa-47bdef6a8b4f" providerId="ADAL" clId="{0E742280-12D2-4EE5-9719-B2615F699C96}" dt="2024-10-25T09:14:45.574" v="546" actId="478"/>
          <ac:spMkLst>
            <pc:docMk/>
            <pc:sldMk cId="3286200719" sldId="666"/>
            <ac:spMk id="3" creationId="{6B41551B-AD0D-E6F7-E318-3DF14E895D04}"/>
          </ac:spMkLst>
        </pc:spChg>
        <pc:spChg chg="mod ord">
          <ac:chgData name="Eleanor Cartlidge" userId="9c6e529b-2279-4eb1-85aa-47bdef6a8b4f" providerId="ADAL" clId="{0E742280-12D2-4EE5-9719-B2615F699C96}" dt="2024-10-25T09:15:06.146" v="551" actId="14100"/>
          <ac:spMkLst>
            <pc:docMk/>
            <pc:sldMk cId="3286200719" sldId="666"/>
            <ac:spMk id="5" creationId="{69B2E6C0-01F0-B7F8-C5D8-7F7242C9F282}"/>
          </ac:spMkLst>
        </pc:spChg>
        <pc:spChg chg="mod">
          <ac:chgData name="Eleanor Cartlidge" userId="9c6e529b-2279-4eb1-85aa-47bdef6a8b4f" providerId="ADAL" clId="{0E742280-12D2-4EE5-9719-B2615F699C96}" dt="2024-10-25T08:56:05.434" v="119" actId="108"/>
          <ac:spMkLst>
            <pc:docMk/>
            <pc:sldMk cId="3286200719" sldId="666"/>
            <ac:spMk id="6" creationId="{7465CD01-5D58-C709-282D-0E58778D8737}"/>
          </ac:spMkLst>
        </pc:spChg>
        <pc:picChg chg="mod ord">
          <ac:chgData name="Eleanor Cartlidge" userId="9c6e529b-2279-4eb1-85aa-47bdef6a8b4f" providerId="ADAL" clId="{0E742280-12D2-4EE5-9719-B2615F699C96}" dt="2024-10-25T09:09:03.954" v="406" actId="1076"/>
          <ac:picMkLst>
            <pc:docMk/>
            <pc:sldMk cId="3286200719" sldId="666"/>
            <ac:picMk id="4" creationId="{601EB42F-AC78-4B3B-DC10-987000313CF2}"/>
          </ac:picMkLst>
        </pc:picChg>
      </pc:sldChg>
      <pc:sldChg chg="modSp mod">
        <pc:chgData name="Eleanor Cartlidge" userId="9c6e529b-2279-4eb1-85aa-47bdef6a8b4f" providerId="ADAL" clId="{0E742280-12D2-4EE5-9719-B2615F699C96}" dt="2024-10-25T08:52:50.419" v="88" actId="1076"/>
        <pc:sldMkLst>
          <pc:docMk/>
          <pc:sldMk cId="2265026811" sldId="668"/>
        </pc:sldMkLst>
        <pc:spChg chg="mod">
          <ac:chgData name="Eleanor Cartlidge" userId="9c6e529b-2279-4eb1-85aa-47bdef6a8b4f" providerId="ADAL" clId="{0E742280-12D2-4EE5-9719-B2615F699C96}" dt="2024-10-25T08:52:42.385" v="86" actId="1076"/>
          <ac:spMkLst>
            <pc:docMk/>
            <pc:sldMk cId="2265026811" sldId="668"/>
            <ac:spMk id="2" creationId="{18069B02-959F-8E84-9942-5D7D4D1242C1}"/>
          </ac:spMkLst>
        </pc:spChg>
        <pc:picChg chg="mod">
          <ac:chgData name="Eleanor Cartlidge" userId="9c6e529b-2279-4eb1-85aa-47bdef6a8b4f" providerId="ADAL" clId="{0E742280-12D2-4EE5-9719-B2615F699C96}" dt="2024-10-25T08:52:50.419" v="88" actId="1076"/>
          <ac:picMkLst>
            <pc:docMk/>
            <pc:sldMk cId="2265026811" sldId="668"/>
            <ac:picMk id="7" creationId="{0DD437E9-4F02-5E12-E9C1-934D50E97779}"/>
          </ac:picMkLst>
        </pc:picChg>
      </pc:sldChg>
      <pc:sldChg chg="addSp modSp mod">
        <pc:chgData name="Eleanor Cartlidge" userId="9c6e529b-2279-4eb1-85aa-47bdef6a8b4f" providerId="ADAL" clId="{0E742280-12D2-4EE5-9719-B2615F699C96}" dt="2024-10-25T10:01:57.856" v="1387" actId="1076"/>
        <pc:sldMkLst>
          <pc:docMk/>
          <pc:sldMk cId="1185448143" sldId="669"/>
        </pc:sldMkLst>
        <pc:spChg chg="mod">
          <ac:chgData name="Eleanor Cartlidge" userId="9c6e529b-2279-4eb1-85aa-47bdef6a8b4f" providerId="ADAL" clId="{0E742280-12D2-4EE5-9719-B2615F699C96}" dt="2024-10-25T10:00:18.650" v="1356" actId="1076"/>
          <ac:spMkLst>
            <pc:docMk/>
            <pc:sldMk cId="1185448143" sldId="669"/>
            <ac:spMk id="2" creationId="{DE920469-451A-49B6-974E-72291B1210F0}"/>
          </ac:spMkLst>
        </pc:spChg>
        <pc:grpChg chg="add mod">
          <ac:chgData name="Eleanor Cartlidge" userId="9c6e529b-2279-4eb1-85aa-47bdef6a8b4f" providerId="ADAL" clId="{0E742280-12D2-4EE5-9719-B2615F699C96}" dt="2024-10-25T10:00:50.105" v="1363" actId="1076"/>
          <ac:grpSpMkLst>
            <pc:docMk/>
            <pc:sldMk cId="1185448143" sldId="669"/>
            <ac:grpSpMk id="6" creationId="{1A208B8A-DCF1-4009-CB91-2DCE70D27B9A}"/>
          </ac:grpSpMkLst>
        </pc:grpChg>
        <pc:picChg chg="mod">
          <ac:chgData name="Eleanor Cartlidge" userId="9c6e529b-2279-4eb1-85aa-47bdef6a8b4f" providerId="ADAL" clId="{0E742280-12D2-4EE5-9719-B2615F699C96}" dt="2024-10-25T10:01:50.224" v="1385" actId="1076"/>
          <ac:picMkLst>
            <pc:docMk/>
            <pc:sldMk cId="1185448143" sldId="669"/>
            <ac:picMk id="3" creationId="{200EDB24-996C-074F-DCBF-C9B2A5F656BF}"/>
          </ac:picMkLst>
        </pc:picChg>
        <pc:picChg chg="mod">
          <ac:chgData name="Eleanor Cartlidge" userId="9c6e529b-2279-4eb1-85aa-47bdef6a8b4f" providerId="ADAL" clId="{0E742280-12D2-4EE5-9719-B2615F699C96}" dt="2024-10-25T10:01:55.123" v="1386" actId="1076"/>
          <ac:picMkLst>
            <pc:docMk/>
            <pc:sldMk cId="1185448143" sldId="669"/>
            <ac:picMk id="4" creationId="{6520932E-931A-8A61-2C3C-33B09DD2A1DD}"/>
          </ac:picMkLst>
        </pc:picChg>
        <pc:picChg chg="add mod">
          <ac:chgData name="Eleanor Cartlidge" userId="9c6e529b-2279-4eb1-85aa-47bdef6a8b4f" providerId="ADAL" clId="{0E742280-12D2-4EE5-9719-B2615F699C96}" dt="2024-10-25T10:00:50.105" v="1363" actId="1076"/>
          <ac:picMkLst>
            <pc:docMk/>
            <pc:sldMk cId="1185448143" sldId="669"/>
            <ac:picMk id="5" creationId="{A47F692A-7191-4338-F616-0C06E97F5894}"/>
          </ac:picMkLst>
        </pc:picChg>
        <pc:picChg chg="mod">
          <ac:chgData name="Eleanor Cartlidge" userId="9c6e529b-2279-4eb1-85aa-47bdef6a8b4f" providerId="ADAL" clId="{0E742280-12D2-4EE5-9719-B2615F699C96}" dt="2024-10-25T10:00:50.105" v="1363" actId="1076"/>
          <ac:picMkLst>
            <pc:docMk/>
            <pc:sldMk cId="1185448143" sldId="669"/>
            <ac:picMk id="1026" creationId="{7237D9DD-2461-ABEF-2BDD-DE83BC0F065A}"/>
          </ac:picMkLst>
        </pc:picChg>
        <pc:picChg chg="mod">
          <ac:chgData name="Eleanor Cartlidge" userId="9c6e529b-2279-4eb1-85aa-47bdef6a8b4f" providerId="ADAL" clId="{0E742280-12D2-4EE5-9719-B2615F699C96}" dt="2024-10-25T10:01:57.856" v="1387" actId="1076"/>
          <ac:picMkLst>
            <pc:docMk/>
            <pc:sldMk cId="1185448143" sldId="669"/>
            <ac:picMk id="1028" creationId="{5974F7A7-B804-F733-37C1-0B135CDFC0C4}"/>
          </ac:picMkLst>
        </pc:picChg>
      </pc:sldChg>
      <pc:sldChg chg="del">
        <pc:chgData name="Eleanor Cartlidge" userId="9c6e529b-2279-4eb1-85aa-47bdef6a8b4f" providerId="ADAL" clId="{0E742280-12D2-4EE5-9719-B2615F699C96}" dt="2024-10-25T09:56:02.574" v="1263" actId="2696"/>
        <pc:sldMkLst>
          <pc:docMk/>
          <pc:sldMk cId="3773999288" sldId="670"/>
        </pc:sldMkLst>
      </pc:sldChg>
      <pc:sldChg chg="modSp mod">
        <pc:chgData name="Eleanor Cartlidge" userId="9c6e529b-2279-4eb1-85aa-47bdef6a8b4f" providerId="ADAL" clId="{0E742280-12D2-4EE5-9719-B2615F699C96}" dt="2024-10-25T08:51:40.049" v="82" actId="1076"/>
        <pc:sldMkLst>
          <pc:docMk/>
          <pc:sldMk cId="4141956300" sldId="671"/>
        </pc:sldMkLst>
        <pc:spChg chg="mod">
          <ac:chgData name="Eleanor Cartlidge" userId="9c6e529b-2279-4eb1-85aa-47bdef6a8b4f" providerId="ADAL" clId="{0E742280-12D2-4EE5-9719-B2615F699C96}" dt="2024-10-25T08:51:40.049" v="82" actId="1076"/>
          <ac:spMkLst>
            <pc:docMk/>
            <pc:sldMk cId="4141956300" sldId="671"/>
            <ac:spMk id="2" creationId="{F5178CE9-E433-F4B6-B892-8F68DD1938E7}"/>
          </ac:spMkLst>
        </pc:spChg>
        <pc:picChg chg="mod modCrop">
          <ac:chgData name="Eleanor Cartlidge" userId="9c6e529b-2279-4eb1-85aa-47bdef6a8b4f" providerId="ADAL" clId="{0E742280-12D2-4EE5-9719-B2615F699C96}" dt="2024-10-25T08:51:29.625" v="81" actId="1076"/>
          <ac:picMkLst>
            <pc:docMk/>
            <pc:sldMk cId="4141956300" sldId="671"/>
            <ac:picMk id="6" creationId="{5A8ED395-4F29-A4ED-3667-4A46EE8C7FDC}"/>
          </ac:picMkLst>
        </pc:picChg>
      </pc:sldChg>
      <pc:sldChg chg="modSp mod">
        <pc:chgData name="Eleanor Cartlidge" userId="9c6e529b-2279-4eb1-85aa-47bdef6a8b4f" providerId="ADAL" clId="{0E742280-12D2-4EE5-9719-B2615F699C96}" dt="2024-10-25T10:15:34.986" v="1623" actId="1076"/>
        <pc:sldMkLst>
          <pc:docMk/>
          <pc:sldMk cId="3101443790" sldId="673"/>
        </pc:sldMkLst>
        <pc:spChg chg="mod">
          <ac:chgData name="Eleanor Cartlidge" userId="9c6e529b-2279-4eb1-85aa-47bdef6a8b4f" providerId="ADAL" clId="{0E742280-12D2-4EE5-9719-B2615F699C96}" dt="2024-10-25T10:15:34.986" v="1623" actId="1076"/>
          <ac:spMkLst>
            <pc:docMk/>
            <pc:sldMk cId="3101443790" sldId="673"/>
            <ac:spMk id="3" creationId="{13CCD477-B1C1-8E7E-66A2-2AAE82F5FC62}"/>
          </ac:spMkLst>
        </pc:spChg>
        <pc:spChg chg="mod">
          <ac:chgData name="Eleanor Cartlidge" userId="9c6e529b-2279-4eb1-85aa-47bdef6a8b4f" providerId="ADAL" clId="{0E742280-12D2-4EE5-9719-B2615F699C96}" dt="2024-10-25T10:15:12.728" v="1616" actId="1076"/>
          <ac:spMkLst>
            <pc:docMk/>
            <pc:sldMk cId="3101443790" sldId="673"/>
            <ac:spMk id="6" creationId="{5185DC14-F871-2B0F-F83B-08D1488E57EE}"/>
          </ac:spMkLst>
        </pc:spChg>
      </pc:sldChg>
      <pc:sldChg chg="modSp mod">
        <pc:chgData name="Eleanor Cartlidge" userId="9c6e529b-2279-4eb1-85aa-47bdef6a8b4f" providerId="ADAL" clId="{0E742280-12D2-4EE5-9719-B2615F699C96}" dt="2024-10-25T10:15:58.175" v="1628" actId="1076"/>
        <pc:sldMkLst>
          <pc:docMk/>
          <pc:sldMk cId="1283746991" sldId="674"/>
        </pc:sldMkLst>
        <pc:spChg chg="mod">
          <ac:chgData name="Eleanor Cartlidge" userId="9c6e529b-2279-4eb1-85aa-47bdef6a8b4f" providerId="ADAL" clId="{0E742280-12D2-4EE5-9719-B2615F699C96}" dt="2024-10-25T10:15:58.175" v="1628" actId="1076"/>
          <ac:spMkLst>
            <pc:docMk/>
            <pc:sldMk cId="1283746991" sldId="674"/>
            <ac:spMk id="3" creationId="{39968C48-AF5E-EAC5-794B-66775626318E}"/>
          </ac:spMkLst>
        </pc:spChg>
        <pc:spChg chg="mod">
          <ac:chgData name="Eleanor Cartlidge" userId="9c6e529b-2279-4eb1-85aa-47bdef6a8b4f" providerId="ADAL" clId="{0E742280-12D2-4EE5-9719-B2615F699C96}" dt="2024-10-25T10:15:41.791" v="1625" actId="1076"/>
          <ac:spMkLst>
            <pc:docMk/>
            <pc:sldMk cId="1283746991" sldId="674"/>
            <ac:spMk id="6" creationId="{A1530443-6291-F12A-4D77-E0C240FF03E8}"/>
          </ac:spMkLst>
        </pc:spChg>
      </pc:sldChg>
      <pc:sldChg chg="addSp delSp modSp mod">
        <pc:chgData name="Eleanor Cartlidge" userId="9c6e529b-2279-4eb1-85aa-47bdef6a8b4f" providerId="ADAL" clId="{0E742280-12D2-4EE5-9719-B2615F699C96}" dt="2024-10-25T10:17:53.425" v="1666" actId="1076"/>
        <pc:sldMkLst>
          <pc:docMk/>
          <pc:sldMk cId="4197550933" sldId="675"/>
        </pc:sldMkLst>
        <pc:spChg chg="add del mod">
          <ac:chgData name="Eleanor Cartlidge" userId="9c6e529b-2279-4eb1-85aa-47bdef6a8b4f" providerId="ADAL" clId="{0E742280-12D2-4EE5-9719-B2615F699C96}" dt="2024-10-25T10:17:48.198" v="1664" actId="478"/>
          <ac:spMkLst>
            <pc:docMk/>
            <pc:sldMk cId="4197550933" sldId="675"/>
            <ac:spMk id="2" creationId="{51A7B9C7-8B9F-1C5A-A043-635DD0F921F8}"/>
          </ac:spMkLst>
        </pc:spChg>
        <pc:spChg chg="del">
          <ac:chgData name="Eleanor Cartlidge" userId="9c6e529b-2279-4eb1-85aa-47bdef6a8b4f" providerId="ADAL" clId="{0E742280-12D2-4EE5-9719-B2615F699C96}" dt="2024-10-25T10:17:47.733" v="1663" actId="478"/>
          <ac:spMkLst>
            <pc:docMk/>
            <pc:sldMk cId="4197550933" sldId="675"/>
            <ac:spMk id="3" creationId="{841C2BC4-1017-EE4C-F05D-ECCF65247A73}"/>
          </ac:spMkLst>
        </pc:spChg>
        <pc:spChg chg="add mod">
          <ac:chgData name="Eleanor Cartlidge" userId="9c6e529b-2279-4eb1-85aa-47bdef6a8b4f" providerId="ADAL" clId="{0E742280-12D2-4EE5-9719-B2615F699C96}" dt="2024-10-25T10:17:49.135" v="1665"/>
          <ac:spMkLst>
            <pc:docMk/>
            <pc:sldMk cId="4197550933" sldId="675"/>
            <ac:spMk id="4" creationId="{693721A2-7B19-093E-8749-791AEE3A14DB}"/>
          </ac:spMkLst>
        </pc:spChg>
        <pc:spChg chg="add mod">
          <ac:chgData name="Eleanor Cartlidge" userId="9c6e529b-2279-4eb1-85aa-47bdef6a8b4f" providerId="ADAL" clId="{0E742280-12D2-4EE5-9719-B2615F699C96}" dt="2024-10-25T10:17:53.425" v="1666" actId="1076"/>
          <ac:spMkLst>
            <pc:docMk/>
            <pc:sldMk cId="4197550933" sldId="675"/>
            <ac:spMk id="5" creationId="{F19BBD76-5F32-4E0D-AACF-917BB8B56E2F}"/>
          </ac:spMkLst>
        </pc:spChg>
        <pc:spChg chg="del">
          <ac:chgData name="Eleanor Cartlidge" userId="9c6e529b-2279-4eb1-85aa-47bdef6a8b4f" providerId="ADAL" clId="{0E742280-12D2-4EE5-9719-B2615F699C96}" dt="2024-10-25T10:17:46.401" v="1662" actId="478"/>
          <ac:spMkLst>
            <pc:docMk/>
            <pc:sldMk cId="4197550933" sldId="675"/>
            <ac:spMk id="6" creationId="{9AE53C8C-9ECD-E43B-9839-0132584F1A40}"/>
          </ac:spMkLst>
        </pc:spChg>
      </pc:sldChg>
      <pc:sldChg chg="del">
        <pc:chgData name="Eleanor Cartlidge" userId="9c6e529b-2279-4eb1-85aa-47bdef6a8b4f" providerId="ADAL" clId="{0E742280-12D2-4EE5-9719-B2615F699C96}" dt="2024-10-25T10:02:27.754" v="1418" actId="2696"/>
        <pc:sldMkLst>
          <pc:docMk/>
          <pc:sldMk cId="545678525" sldId="676"/>
        </pc:sldMkLst>
      </pc:sldChg>
      <pc:sldChg chg="addSp delSp modSp add del mod ord">
        <pc:chgData name="Eleanor Cartlidge" userId="9c6e529b-2279-4eb1-85aa-47bdef6a8b4f" providerId="ADAL" clId="{0E742280-12D2-4EE5-9719-B2615F699C96}" dt="2024-10-25T09:03:16.690" v="321" actId="2696"/>
        <pc:sldMkLst>
          <pc:docMk/>
          <pc:sldMk cId="553903540" sldId="677"/>
        </pc:sldMkLst>
        <pc:picChg chg="add mod">
          <ac:chgData name="Eleanor Cartlidge" userId="9c6e529b-2279-4eb1-85aa-47bdef6a8b4f" providerId="ADAL" clId="{0E742280-12D2-4EE5-9719-B2615F699C96}" dt="2024-10-25T09:02:32.453" v="315" actId="14100"/>
          <ac:picMkLst>
            <pc:docMk/>
            <pc:sldMk cId="553903540" sldId="677"/>
            <ac:picMk id="3" creationId="{37CA29EB-0567-4132-116E-22468C4B7BF1}"/>
          </ac:picMkLst>
        </pc:picChg>
        <pc:picChg chg="add del mod">
          <ac:chgData name="Eleanor Cartlidge" userId="9c6e529b-2279-4eb1-85aa-47bdef6a8b4f" providerId="ADAL" clId="{0E742280-12D2-4EE5-9719-B2615F699C96}" dt="2024-10-25T09:02:50.505" v="320" actId="1076"/>
          <ac:picMkLst>
            <pc:docMk/>
            <pc:sldMk cId="553903540" sldId="677"/>
            <ac:picMk id="6" creationId="{F195238B-4B5C-85D7-8B14-79BFA16A58BE}"/>
          </ac:picMkLst>
        </pc:picChg>
      </pc:sldChg>
      <pc:sldChg chg="addSp delSp modSp add del mod ord">
        <pc:chgData name="Eleanor Cartlidge" userId="9c6e529b-2279-4eb1-85aa-47bdef6a8b4f" providerId="ADAL" clId="{0E742280-12D2-4EE5-9719-B2615F699C96}" dt="2024-10-25T09:45:58.285" v="1175" actId="2696"/>
        <pc:sldMkLst>
          <pc:docMk/>
          <pc:sldMk cId="1774955421" sldId="677"/>
        </pc:sldMkLst>
        <pc:spChg chg="mod">
          <ac:chgData name="Eleanor Cartlidge" userId="9c6e529b-2279-4eb1-85aa-47bdef6a8b4f" providerId="ADAL" clId="{0E742280-12D2-4EE5-9719-B2615F699C96}" dt="2024-10-25T09:40:54.994" v="1107" actId="1076"/>
          <ac:spMkLst>
            <pc:docMk/>
            <pc:sldMk cId="1774955421" sldId="677"/>
            <ac:spMk id="2" creationId="{91F080DD-4B8F-9BEA-F378-B722196BBD5B}"/>
          </ac:spMkLst>
        </pc:spChg>
        <pc:spChg chg="del mod">
          <ac:chgData name="Eleanor Cartlidge" userId="9c6e529b-2279-4eb1-85aa-47bdef6a8b4f" providerId="ADAL" clId="{0E742280-12D2-4EE5-9719-B2615F699C96}" dt="2024-10-25T09:40:26.155" v="1092" actId="478"/>
          <ac:spMkLst>
            <pc:docMk/>
            <pc:sldMk cId="1774955421" sldId="677"/>
            <ac:spMk id="7" creationId="{D2670459-333D-ABE0-93D1-A1D5152844CB}"/>
          </ac:spMkLst>
        </pc:spChg>
        <pc:spChg chg="add mod">
          <ac:chgData name="Eleanor Cartlidge" userId="9c6e529b-2279-4eb1-85aa-47bdef6a8b4f" providerId="ADAL" clId="{0E742280-12D2-4EE5-9719-B2615F699C96}" dt="2024-10-25T09:42:32.743" v="1127" actId="20577"/>
          <ac:spMkLst>
            <pc:docMk/>
            <pc:sldMk cId="1774955421" sldId="677"/>
            <ac:spMk id="8" creationId="{0C49DCEA-1C52-BA8C-D72A-83620340EA76}"/>
          </ac:spMkLst>
        </pc:spChg>
        <pc:picChg chg="add del mod ord modCrop">
          <ac:chgData name="Eleanor Cartlidge" userId="9c6e529b-2279-4eb1-85aa-47bdef6a8b4f" providerId="ADAL" clId="{0E742280-12D2-4EE5-9719-B2615F699C96}" dt="2024-10-25T09:38:27.430" v="1086" actId="478"/>
          <ac:picMkLst>
            <pc:docMk/>
            <pc:sldMk cId="1774955421" sldId="677"/>
            <ac:picMk id="3" creationId="{C645D70C-B31F-8296-935D-ABC81ED7E559}"/>
          </ac:picMkLst>
        </pc:picChg>
        <pc:picChg chg="del mod">
          <ac:chgData name="Eleanor Cartlidge" userId="9c6e529b-2279-4eb1-85aa-47bdef6a8b4f" providerId="ADAL" clId="{0E742280-12D2-4EE5-9719-B2615F699C96}" dt="2024-10-25T09:42:23.924" v="1124" actId="478"/>
          <ac:picMkLst>
            <pc:docMk/>
            <pc:sldMk cId="1774955421" sldId="677"/>
            <ac:picMk id="4" creationId="{F5389FE9-B98C-BCB2-0DA9-0AFB332D7617}"/>
          </ac:picMkLst>
        </pc:picChg>
        <pc:picChg chg="add mod ord modCrop">
          <ac:chgData name="Eleanor Cartlidge" userId="9c6e529b-2279-4eb1-85aa-47bdef6a8b4f" providerId="ADAL" clId="{0E742280-12D2-4EE5-9719-B2615F699C96}" dt="2024-10-25T09:41:36.994" v="1111" actId="1076"/>
          <ac:picMkLst>
            <pc:docMk/>
            <pc:sldMk cId="1774955421" sldId="677"/>
            <ac:picMk id="5" creationId="{A235912A-F63C-1FBC-AB6B-9C83C6BD7B04}"/>
          </ac:picMkLst>
        </pc:picChg>
        <pc:picChg chg="del">
          <ac:chgData name="Eleanor Cartlidge" userId="9c6e529b-2279-4eb1-85aa-47bdef6a8b4f" providerId="ADAL" clId="{0E742280-12D2-4EE5-9719-B2615F699C96}" dt="2024-10-25T09:37:33.141" v="1074" actId="478"/>
          <ac:picMkLst>
            <pc:docMk/>
            <pc:sldMk cId="1774955421" sldId="677"/>
            <ac:picMk id="6" creationId="{6B113F1E-7585-9E88-0176-B1EB6BCD62EC}"/>
          </ac:picMkLst>
        </pc:picChg>
      </pc:sldChg>
      <pc:sldChg chg="addSp delSp modSp add del mod ord">
        <pc:chgData name="Eleanor Cartlidge" userId="9c6e529b-2279-4eb1-85aa-47bdef6a8b4f" providerId="ADAL" clId="{0E742280-12D2-4EE5-9719-B2615F699C96}" dt="2024-10-25T09:30:16.505" v="956" actId="2696"/>
        <pc:sldMkLst>
          <pc:docMk/>
          <pc:sldMk cId="4198661569" sldId="677"/>
        </pc:sldMkLst>
        <pc:spChg chg="del mod">
          <ac:chgData name="Eleanor Cartlidge" userId="9c6e529b-2279-4eb1-85aa-47bdef6a8b4f" providerId="ADAL" clId="{0E742280-12D2-4EE5-9719-B2615F699C96}" dt="2024-10-25T09:20:18.216" v="742" actId="478"/>
          <ac:spMkLst>
            <pc:docMk/>
            <pc:sldMk cId="4198661569" sldId="677"/>
            <ac:spMk id="2" creationId="{EF4E93EC-5124-DB60-F0E8-B361D071973F}"/>
          </ac:spMkLst>
        </pc:spChg>
        <pc:spChg chg="del">
          <ac:chgData name="Eleanor Cartlidge" userId="9c6e529b-2279-4eb1-85aa-47bdef6a8b4f" providerId="ADAL" clId="{0E742280-12D2-4EE5-9719-B2615F699C96}" dt="2024-10-25T09:20:21.914" v="744" actId="478"/>
          <ac:spMkLst>
            <pc:docMk/>
            <pc:sldMk cId="4198661569" sldId="677"/>
            <ac:spMk id="7" creationId="{642A475D-BBA9-F461-1409-735A68D42914}"/>
          </ac:spMkLst>
        </pc:spChg>
        <pc:spChg chg="add del mod">
          <ac:chgData name="Eleanor Cartlidge" userId="9c6e529b-2279-4eb1-85aa-47bdef6a8b4f" providerId="ADAL" clId="{0E742280-12D2-4EE5-9719-B2615F699C96}" dt="2024-10-25T09:20:20.882" v="743" actId="478"/>
          <ac:spMkLst>
            <pc:docMk/>
            <pc:sldMk cId="4198661569" sldId="677"/>
            <ac:spMk id="9" creationId="{F6FB6B4F-F434-5555-5618-FB0BDDDAA69C}"/>
          </ac:spMkLst>
        </pc:spChg>
        <pc:spChg chg="add mod">
          <ac:chgData name="Eleanor Cartlidge" userId="9c6e529b-2279-4eb1-85aa-47bdef6a8b4f" providerId="ADAL" clId="{0E742280-12D2-4EE5-9719-B2615F699C96}" dt="2024-10-25T09:29:45.930" v="934" actId="1076"/>
          <ac:spMkLst>
            <pc:docMk/>
            <pc:sldMk cId="4198661569" sldId="677"/>
            <ac:spMk id="10" creationId="{6589F193-EA19-8AC5-58E8-56E4E44EE8B2}"/>
          </ac:spMkLst>
        </pc:spChg>
        <pc:spChg chg="add del mod">
          <ac:chgData name="Eleanor Cartlidge" userId="9c6e529b-2279-4eb1-85aa-47bdef6a8b4f" providerId="ADAL" clId="{0E742280-12D2-4EE5-9719-B2615F699C96}" dt="2024-10-25T09:21:49.486" v="831" actId="478"/>
          <ac:spMkLst>
            <pc:docMk/>
            <pc:sldMk cId="4198661569" sldId="677"/>
            <ac:spMk id="11" creationId="{6378C502-1574-9CEA-A125-99095CB70A01}"/>
          </ac:spMkLst>
        </pc:spChg>
        <pc:spChg chg="add mod">
          <ac:chgData name="Eleanor Cartlidge" userId="9c6e529b-2279-4eb1-85aa-47bdef6a8b4f" providerId="ADAL" clId="{0E742280-12D2-4EE5-9719-B2615F699C96}" dt="2024-10-25T09:22:41.442" v="859" actId="1076"/>
          <ac:spMkLst>
            <pc:docMk/>
            <pc:sldMk cId="4198661569" sldId="677"/>
            <ac:spMk id="13" creationId="{A773AEF1-D49B-7842-E258-710F2A0134D4}"/>
          </ac:spMkLst>
        </pc:spChg>
        <pc:spChg chg="add mod">
          <ac:chgData name="Eleanor Cartlidge" userId="9c6e529b-2279-4eb1-85aa-47bdef6a8b4f" providerId="ADAL" clId="{0E742280-12D2-4EE5-9719-B2615F699C96}" dt="2024-10-25T09:29:42.929" v="933" actId="1076"/>
          <ac:spMkLst>
            <pc:docMk/>
            <pc:sldMk cId="4198661569" sldId="677"/>
            <ac:spMk id="15" creationId="{3B50F58A-A743-3794-861D-2FE28A514902}"/>
          </ac:spMkLst>
        </pc:spChg>
        <pc:picChg chg="mod">
          <ac:chgData name="Eleanor Cartlidge" userId="9c6e529b-2279-4eb1-85aa-47bdef6a8b4f" providerId="ADAL" clId="{0E742280-12D2-4EE5-9719-B2615F699C96}" dt="2024-10-25T09:20:09.875" v="740" actId="1076"/>
          <ac:picMkLst>
            <pc:docMk/>
            <pc:sldMk cId="4198661569" sldId="677"/>
            <ac:picMk id="4" creationId="{1C9B82CF-2B08-05A8-FD25-A95991F24FCF}"/>
          </ac:picMkLst>
        </pc:picChg>
        <pc:picChg chg="add del mod ord">
          <ac:chgData name="Eleanor Cartlidge" userId="9c6e529b-2279-4eb1-85aa-47bdef6a8b4f" providerId="ADAL" clId="{0E742280-12D2-4EE5-9719-B2615F699C96}" dt="2024-10-25T09:20:07.677" v="739" actId="478"/>
          <ac:picMkLst>
            <pc:docMk/>
            <pc:sldMk cId="4198661569" sldId="677"/>
            <ac:picMk id="5" creationId="{1EE6C5EF-2DFB-5C1C-E207-DB44CE9FF955}"/>
          </ac:picMkLst>
        </pc:picChg>
        <pc:picChg chg="del">
          <ac:chgData name="Eleanor Cartlidge" userId="9c6e529b-2279-4eb1-85aa-47bdef6a8b4f" providerId="ADAL" clId="{0E742280-12D2-4EE5-9719-B2615F699C96}" dt="2024-10-25T09:19:30.435" v="714" actId="478"/>
          <ac:picMkLst>
            <pc:docMk/>
            <pc:sldMk cId="4198661569" sldId="677"/>
            <ac:picMk id="6" creationId="{191DFE61-81E5-255C-7C01-750255AABF46}"/>
          </ac:picMkLst>
        </pc:picChg>
        <pc:picChg chg="add del mod ord">
          <ac:chgData name="Eleanor Cartlidge" userId="9c6e529b-2279-4eb1-85aa-47bdef6a8b4f" providerId="ADAL" clId="{0E742280-12D2-4EE5-9719-B2615F699C96}" dt="2024-10-25T09:25:25.930" v="884" actId="478"/>
          <ac:picMkLst>
            <pc:docMk/>
            <pc:sldMk cId="4198661569" sldId="677"/>
            <ac:picMk id="17" creationId="{5A6F5F6E-E194-5A24-1BA4-C9110773EEBC}"/>
          </ac:picMkLst>
        </pc:picChg>
        <pc:picChg chg="add mod">
          <ac:chgData name="Eleanor Cartlidge" userId="9c6e529b-2279-4eb1-85aa-47bdef6a8b4f" providerId="ADAL" clId="{0E742280-12D2-4EE5-9719-B2615F699C96}" dt="2024-10-25T09:26:13.099" v="891" actId="1076"/>
          <ac:picMkLst>
            <pc:docMk/>
            <pc:sldMk cId="4198661569" sldId="677"/>
            <ac:picMk id="18" creationId="{28F2B197-BC15-6778-7661-CE99C0571109}"/>
          </ac:picMkLst>
        </pc:picChg>
        <pc:picChg chg="add mod">
          <ac:chgData name="Eleanor Cartlidge" userId="9c6e529b-2279-4eb1-85aa-47bdef6a8b4f" providerId="ADAL" clId="{0E742280-12D2-4EE5-9719-B2615F699C96}" dt="2024-10-25T09:30:06.519" v="955" actId="170"/>
          <ac:picMkLst>
            <pc:docMk/>
            <pc:sldMk cId="4198661569" sldId="677"/>
            <ac:picMk id="1026" creationId="{66DCF032-EE5D-DF57-ECBB-247E32F88369}"/>
          </ac:picMkLst>
        </pc:picChg>
      </pc:sldChg>
      <pc:sldChg chg="addSp modSp add mod">
        <pc:chgData name="Eleanor Cartlidge" userId="9c6e529b-2279-4eb1-85aa-47bdef6a8b4f" providerId="ADAL" clId="{0E742280-12D2-4EE5-9719-B2615F699C96}" dt="2024-10-25T09:52:35.672" v="1222" actId="1076"/>
        <pc:sldMkLst>
          <pc:docMk/>
          <pc:sldMk cId="868575762" sldId="678"/>
        </pc:sldMkLst>
        <pc:spChg chg="mod">
          <ac:chgData name="Eleanor Cartlidge" userId="9c6e529b-2279-4eb1-85aa-47bdef6a8b4f" providerId="ADAL" clId="{0E742280-12D2-4EE5-9719-B2615F699C96}" dt="2024-10-25T09:52:35.672" v="1222" actId="1076"/>
          <ac:spMkLst>
            <pc:docMk/>
            <pc:sldMk cId="868575762" sldId="678"/>
            <ac:spMk id="2" creationId="{F63EA4CD-345B-1F53-DE85-2AF04BA0DC4C}"/>
          </ac:spMkLst>
        </pc:spChg>
        <pc:spChg chg="add mod">
          <ac:chgData name="Eleanor Cartlidge" userId="9c6e529b-2279-4eb1-85aa-47bdef6a8b4f" providerId="ADAL" clId="{0E742280-12D2-4EE5-9719-B2615F699C96}" dt="2024-10-25T09:52:25.789" v="1221" actId="12"/>
          <ac:spMkLst>
            <pc:docMk/>
            <pc:sldMk cId="868575762" sldId="678"/>
            <ac:spMk id="4" creationId="{34ED462D-BBCB-9A09-99CE-76D285536F38}"/>
          </ac:spMkLst>
        </pc:spChg>
        <pc:spChg chg="mod">
          <ac:chgData name="Eleanor Cartlidge" userId="9c6e529b-2279-4eb1-85aa-47bdef6a8b4f" providerId="ADAL" clId="{0E742280-12D2-4EE5-9719-B2615F699C96}" dt="2024-10-25T09:48:07.946" v="1202" actId="1076"/>
          <ac:spMkLst>
            <pc:docMk/>
            <pc:sldMk cId="868575762" sldId="678"/>
            <ac:spMk id="6" creationId="{C973AC33-1912-7D1C-9709-B7FF4A174E33}"/>
          </ac:spMkLst>
        </pc:spChg>
        <pc:picChg chg="add mod">
          <ac:chgData name="Eleanor Cartlidge" userId="9c6e529b-2279-4eb1-85aa-47bdef6a8b4f" providerId="ADAL" clId="{0E742280-12D2-4EE5-9719-B2615F699C96}" dt="2024-10-25T09:49:04.934" v="1209"/>
          <ac:picMkLst>
            <pc:docMk/>
            <pc:sldMk cId="868575762" sldId="678"/>
            <ac:picMk id="5" creationId="{546AA19C-FD69-50B7-B560-5849711434FB}"/>
          </ac:picMkLst>
        </pc:picChg>
        <pc:picChg chg="add mod">
          <ac:chgData name="Eleanor Cartlidge" userId="9c6e529b-2279-4eb1-85aa-47bdef6a8b4f" providerId="ADAL" clId="{0E742280-12D2-4EE5-9719-B2615F699C96}" dt="2024-10-25T09:49:14.106" v="1210" actId="18131"/>
          <ac:picMkLst>
            <pc:docMk/>
            <pc:sldMk cId="868575762" sldId="678"/>
            <ac:picMk id="2050" creationId="{A17C0292-6941-6A7F-35FA-A9A47B0BD102}"/>
          </ac:picMkLst>
        </pc:picChg>
      </pc:sldChg>
      <pc:sldChg chg="modSp add mod">
        <pc:chgData name="Eleanor Cartlidge" userId="9c6e529b-2279-4eb1-85aa-47bdef6a8b4f" providerId="ADAL" clId="{0E742280-12D2-4EE5-9719-B2615F699C96}" dt="2024-10-25T10:43:04.105" v="1810" actId="1076"/>
        <pc:sldMkLst>
          <pc:docMk/>
          <pc:sldMk cId="3865457676" sldId="679"/>
        </pc:sldMkLst>
        <pc:spChg chg="mod">
          <ac:chgData name="Eleanor Cartlidge" userId="9c6e529b-2279-4eb1-85aa-47bdef6a8b4f" providerId="ADAL" clId="{0E742280-12D2-4EE5-9719-B2615F699C96}" dt="2024-10-25T09:54:54.266" v="1253"/>
          <ac:spMkLst>
            <pc:docMk/>
            <pc:sldMk cId="3865457676" sldId="679"/>
            <ac:spMk id="3" creationId="{7D8B127C-3F30-BBF2-0868-2DCFDE811F0D}"/>
          </ac:spMkLst>
        </pc:spChg>
        <pc:spChg chg="mod">
          <ac:chgData name="Eleanor Cartlidge" userId="9c6e529b-2279-4eb1-85aa-47bdef6a8b4f" providerId="ADAL" clId="{0E742280-12D2-4EE5-9719-B2615F699C96}" dt="2024-10-25T09:55:59.341" v="1262" actId="12"/>
          <ac:spMkLst>
            <pc:docMk/>
            <pc:sldMk cId="3865457676" sldId="679"/>
            <ac:spMk id="5" creationId="{284B01F2-5FA9-C117-C54B-E280B7624EE6}"/>
          </ac:spMkLst>
        </pc:spChg>
        <pc:picChg chg="mod">
          <ac:chgData name="Eleanor Cartlidge" userId="9c6e529b-2279-4eb1-85aa-47bdef6a8b4f" providerId="ADAL" clId="{0E742280-12D2-4EE5-9719-B2615F699C96}" dt="2024-10-25T10:43:04.105" v="1810" actId="1076"/>
          <ac:picMkLst>
            <pc:docMk/>
            <pc:sldMk cId="3865457676" sldId="679"/>
            <ac:picMk id="3074" creationId="{4253300B-1078-B3C1-BDFD-467C017B065E}"/>
          </ac:picMkLst>
        </pc:picChg>
      </pc:sldChg>
      <pc:sldChg chg="addSp delSp modSp add mod ord">
        <pc:chgData name="Eleanor Cartlidge" userId="9c6e529b-2279-4eb1-85aa-47bdef6a8b4f" providerId="ADAL" clId="{0E742280-12D2-4EE5-9719-B2615F699C96}" dt="2024-10-25T10:43:15.720" v="1811" actId="1076"/>
        <pc:sldMkLst>
          <pc:docMk/>
          <pc:sldMk cId="3241435214" sldId="680"/>
        </pc:sldMkLst>
        <pc:spChg chg="add del mod">
          <ac:chgData name="Eleanor Cartlidge" userId="9c6e529b-2279-4eb1-85aa-47bdef6a8b4f" providerId="ADAL" clId="{0E742280-12D2-4EE5-9719-B2615F699C96}" dt="2024-10-25T10:05:15.883" v="1445" actId="478"/>
          <ac:spMkLst>
            <pc:docMk/>
            <pc:sldMk cId="3241435214" sldId="680"/>
            <ac:spMk id="2" creationId="{7D56A370-BF94-346B-0A93-4C3093575F98}"/>
          </ac:spMkLst>
        </pc:spChg>
        <pc:spChg chg="mod">
          <ac:chgData name="Eleanor Cartlidge" userId="9c6e529b-2279-4eb1-85aa-47bdef6a8b4f" providerId="ADAL" clId="{0E742280-12D2-4EE5-9719-B2615F699C96}" dt="2024-10-25T10:03:05.001" v="1426" actId="1076"/>
          <ac:spMkLst>
            <pc:docMk/>
            <pc:sldMk cId="3241435214" sldId="680"/>
            <ac:spMk id="3" creationId="{3B183228-30A8-11A8-06DF-A9D198026073}"/>
          </ac:spMkLst>
        </pc:spChg>
        <pc:spChg chg="mod">
          <ac:chgData name="Eleanor Cartlidge" userId="9c6e529b-2279-4eb1-85aa-47bdef6a8b4f" providerId="ADAL" clId="{0E742280-12D2-4EE5-9719-B2615F699C96}" dt="2024-10-25T10:08:54.572" v="1474" actId="1076"/>
          <ac:spMkLst>
            <pc:docMk/>
            <pc:sldMk cId="3241435214" sldId="680"/>
            <ac:spMk id="5" creationId="{501EED0F-2129-402B-8203-221577DF38D5}"/>
          </ac:spMkLst>
        </pc:spChg>
        <pc:picChg chg="add mod ord modCrop">
          <ac:chgData name="Eleanor Cartlidge" userId="9c6e529b-2279-4eb1-85aa-47bdef6a8b4f" providerId="ADAL" clId="{0E742280-12D2-4EE5-9719-B2615F699C96}" dt="2024-10-25T10:43:15.720" v="1811" actId="1076"/>
          <ac:picMkLst>
            <pc:docMk/>
            <pc:sldMk cId="3241435214" sldId="680"/>
            <ac:picMk id="7" creationId="{00A34C1A-43F1-7B62-CA98-4A6FA059D717}"/>
          </ac:picMkLst>
        </pc:picChg>
        <pc:picChg chg="add del mod">
          <ac:chgData name="Eleanor Cartlidge" userId="9c6e529b-2279-4eb1-85aa-47bdef6a8b4f" providerId="ADAL" clId="{0E742280-12D2-4EE5-9719-B2615F699C96}" dt="2024-10-25T10:06:07.952" v="1458" actId="478"/>
          <ac:picMkLst>
            <pc:docMk/>
            <pc:sldMk cId="3241435214" sldId="680"/>
            <ac:picMk id="8" creationId="{9853E5A8-8925-9D43-0177-630228F8A92D}"/>
          </ac:picMkLst>
        </pc:picChg>
        <pc:picChg chg="del">
          <ac:chgData name="Eleanor Cartlidge" userId="9c6e529b-2279-4eb1-85aa-47bdef6a8b4f" providerId="ADAL" clId="{0E742280-12D2-4EE5-9719-B2615F699C96}" dt="2024-10-25T10:03:32.802" v="1443" actId="478"/>
          <ac:picMkLst>
            <pc:docMk/>
            <pc:sldMk cId="3241435214" sldId="680"/>
            <ac:picMk id="3074" creationId="{4EA6D294-505B-B839-F9C9-CFFA83F29A11}"/>
          </ac:picMkLst>
        </pc:picChg>
      </pc:sldChg>
      <pc:sldChg chg="addSp delSp modSp add mod">
        <pc:chgData name="Eleanor Cartlidge" userId="9c6e529b-2279-4eb1-85aa-47bdef6a8b4f" providerId="ADAL" clId="{0E742280-12D2-4EE5-9719-B2615F699C96}" dt="2024-10-25T10:10:06.766" v="1505" actId="478"/>
        <pc:sldMkLst>
          <pc:docMk/>
          <pc:sldMk cId="2467092284" sldId="681"/>
        </pc:sldMkLst>
        <pc:spChg chg="add mod">
          <ac:chgData name="Eleanor Cartlidge" userId="9c6e529b-2279-4eb1-85aa-47bdef6a8b4f" providerId="ADAL" clId="{0E742280-12D2-4EE5-9719-B2615F699C96}" dt="2024-10-25T10:10:01.335" v="1501"/>
          <ac:spMkLst>
            <pc:docMk/>
            <pc:sldMk cId="2467092284" sldId="681"/>
            <ac:spMk id="2" creationId="{DA48AC65-6FA3-57CA-9BBE-52B28B8AC630}"/>
          </ac:spMkLst>
        </pc:spChg>
        <pc:spChg chg="del">
          <ac:chgData name="Eleanor Cartlidge" userId="9c6e529b-2279-4eb1-85aa-47bdef6a8b4f" providerId="ADAL" clId="{0E742280-12D2-4EE5-9719-B2615F699C96}" dt="2024-10-25T10:10:03.378" v="1502" actId="478"/>
          <ac:spMkLst>
            <pc:docMk/>
            <pc:sldMk cId="2467092284" sldId="681"/>
            <ac:spMk id="3" creationId="{0DE05EF1-40B6-A4F5-C299-AE88210F1F1C}"/>
          </ac:spMkLst>
        </pc:spChg>
        <pc:spChg chg="del">
          <ac:chgData name="Eleanor Cartlidge" userId="9c6e529b-2279-4eb1-85aa-47bdef6a8b4f" providerId="ADAL" clId="{0E742280-12D2-4EE5-9719-B2615F699C96}" dt="2024-10-25T10:10:04.667" v="1503" actId="478"/>
          <ac:spMkLst>
            <pc:docMk/>
            <pc:sldMk cId="2467092284" sldId="681"/>
            <ac:spMk id="4" creationId="{CB3E0060-5BDD-03D4-0EF8-B782088F4763}"/>
          </ac:spMkLst>
        </pc:spChg>
        <pc:spChg chg="mod">
          <ac:chgData name="Eleanor Cartlidge" userId="9c6e529b-2279-4eb1-85aa-47bdef6a8b4f" providerId="ADAL" clId="{0E742280-12D2-4EE5-9719-B2615F699C96}" dt="2024-10-25T10:09:56.733" v="1500" actId="20577"/>
          <ac:spMkLst>
            <pc:docMk/>
            <pc:sldMk cId="2467092284" sldId="681"/>
            <ac:spMk id="5" creationId="{64E6FAFB-07C8-0402-8EDA-18C0F6835A89}"/>
          </ac:spMkLst>
        </pc:spChg>
        <pc:spChg chg="add del mod">
          <ac:chgData name="Eleanor Cartlidge" userId="9c6e529b-2279-4eb1-85aa-47bdef6a8b4f" providerId="ADAL" clId="{0E742280-12D2-4EE5-9719-B2615F699C96}" dt="2024-10-25T10:10:05.792" v="1504" actId="478"/>
          <ac:spMkLst>
            <pc:docMk/>
            <pc:sldMk cId="2467092284" sldId="681"/>
            <ac:spMk id="6" creationId="{95C2615D-C4C4-4F24-9BDE-8C7BCD36E111}"/>
          </ac:spMkLst>
        </pc:spChg>
        <pc:spChg chg="add del mod">
          <ac:chgData name="Eleanor Cartlidge" userId="9c6e529b-2279-4eb1-85aa-47bdef6a8b4f" providerId="ADAL" clId="{0E742280-12D2-4EE5-9719-B2615F699C96}" dt="2024-10-25T10:10:06.766" v="1505" actId="478"/>
          <ac:spMkLst>
            <pc:docMk/>
            <pc:sldMk cId="2467092284" sldId="681"/>
            <ac:spMk id="7" creationId="{C9605CA4-9F7F-A029-2996-22C840E2B883}"/>
          </ac:spMkLst>
        </pc:spChg>
      </pc:sldChg>
      <pc:sldChg chg="modSp add mod">
        <pc:chgData name="Eleanor Cartlidge" userId="9c6e529b-2279-4eb1-85aa-47bdef6a8b4f" providerId="ADAL" clId="{0E742280-12D2-4EE5-9719-B2615F699C96}" dt="2024-10-25T10:18:25.712" v="1673" actId="1076"/>
        <pc:sldMkLst>
          <pc:docMk/>
          <pc:sldMk cId="2668905180" sldId="682"/>
        </pc:sldMkLst>
        <pc:spChg chg="mod">
          <ac:chgData name="Eleanor Cartlidge" userId="9c6e529b-2279-4eb1-85aa-47bdef6a8b4f" providerId="ADAL" clId="{0E742280-12D2-4EE5-9719-B2615F699C96}" dt="2024-10-25T10:18:25.712" v="1673" actId="1076"/>
          <ac:spMkLst>
            <pc:docMk/>
            <pc:sldMk cId="2668905180" sldId="682"/>
            <ac:spMk id="3" creationId="{790D5EC2-DAE6-CE0E-0299-12A6AD0156AF}"/>
          </ac:spMkLst>
        </pc:spChg>
        <pc:spChg chg="mod">
          <ac:chgData name="Eleanor Cartlidge" userId="9c6e529b-2279-4eb1-85aa-47bdef6a8b4f" providerId="ADAL" clId="{0E742280-12D2-4EE5-9719-B2615F699C96}" dt="2024-10-25T10:18:08.482" v="1668" actId="1076"/>
          <ac:spMkLst>
            <pc:docMk/>
            <pc:sldMk cId="2668905180" sldId="682"/>
            <ac:spMk id="6" creationId="{9F935713-A79A-0BD4-165B-9FAD29410963}"/>
          </ac:spMkLst>
        </pc:spChg>
      </pc:sldChg>
    </pc:docChg>
  </pc:docChgLst>
  <pc:docChgLst>
    <pc:chgData name="James Williams" userId="7ee67e61-0600-4ce4-9f6e-6c16efd5ad90" providerId="ADAL" clId="{0B09D6E2-ED03-4166-AEF5-62F9FD1210E4}"/>
    <pc:docChg chg="undo custSel addSld delSld modSld sldOrd delMainMaster modMainMaster modNotesMaster">
      <pc:chgData name="James Williams" userId="7ee67e61-0600-4ce4-9f6e-6c16efd5ad90" providerId="ADAL" clId="{0B09D6E2-ED03-4166-AEF5-62F9FD1210E4}" dt="2024-10-21T13:57:44.675" v="1096" actId="20577"/>
      <pc:docMkLst>
        <pc:docMk/>
      </pc:docMkLst>
      <pc:sldChg chg="modSp del">
        <pc:chgData name="James Williams" userId="7ee67e61-0600-4ce4-9f6e-6c16efd5ad90" providerId="ADAL" clId="{0B09D6E2-ED03-4166-AEF5-62F9FD1210E4}" dt="2024-10-21T13:46:25.057" v="662" actId="47"/>
        <pc:sldMkLst>
          <pc:docMk/>
          <pc:sldMk cId="3552360962" sldId="257"/>
        </pc:sldMkLst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3552360962" sldId="257"/>
            <ac:spMk id="2" creationId="{7D6F479D-2C77-9A07-BCC9-8AE622370F25}"/>
          </ac:spMkLst>
        </pc:spChg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3552360962" sldId="257"/>
            <ac:spMk id="3" creationId="{419030C9-366A-F93A-B6B1-FC47F92EF838}"/>
          </ac:spMkLst>
        </pc:spChg>
        <pc:picChg chg="mod">
          <ac:chgData name="James Williams" userId="7ee67e61-0600-4ce4-9f6e-6c16efd5ad90" providerId="ADAL" clId="{0B09D6E2-ED03-4166-AEF5-62F9FD1210E4}" dt="2024-10-21T09:34:13.807" v="44"/>
          <ac:picMkLst>
            <pc:docMk/>
            <pc:sldMk cId="3552360962" sldId="257"/>
            <ac:picMk id="4" creationId="{95940E11-C8DD-C33F-15E9-4585F095E6DB}"/>
          </ac:picMkLst>
        </pc:picChg>
      </pc:sldChg>
      <pc:sldChg chg="add del">
        <pc:chgData name="James Williams" userId="7ee67e61-0600-4ce4-9f6e-6c16efd5ad90" providerId="ADAL" clId="{0B09D6E2-ED03-4166-AEF5-62F9FD1210E4}" dt="2024-10-21T10:05:09.463" v="100" actId="47"/>
        <pc:sldMkLst>
          <pc:docMk/>
          <pc:sldMk cId="2989455619" sldId="261"/>
        </pc:sldMkLst>
      </pc:sldChg>
      <pc:sldChg chg="modSp">
        <pc:chgData name="James Williams" userId="7ee67e61-0600-4ce4-9f6e-6c16efd5ad90" providerId="ADAL" clId="{0B09D6E2-ED03-4166-AEF5-62F9FD1210E4}" dt="2024-10-21T09:34:13.807" v="44"/>
        <pc:sldMkLst>
          <pc:docMk/>
          <pc:sldMk cId="936102398" sldId="262"/>
        </pc:sldMkLst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936102398" sldId="262"/>
            <ac:spMk id="2" creationId="{B3CB0DE4-9A52-4639-B2EA-21CE5D43449F}"/>
          </ac:spMkLst>
        </pc:spChg>
        <pc:picChg chg="mod">
          <ac:chgData name="James Williams" userId="7ee67e61-0600-4ce4-9f6e-6c16efd5ad90" providerId="ADAL" clId="{0B09D6E2-ED03-4166-AEF5-62F9FD1210E4}" dt="2024-10-21T09:34:13.807" v="44"/>
          <ac:picMkLst>
            <pc:docMk/>
            <pc:sldMk cId="936102398" sldId="262"/>
            <ac:picMk id="4" creationId="{CFF49807-6594-EEE5-7C00-CD62D6A548A7}"/>
          </ac:picMkLst>
        </pc:picChg>
      </pc:sldChg>
      <pc:sldChg chg="modSp">
        <pc:chgData name="James Williams" userId="7ee67e61-0600-4ce4-9f6e-6c16efd5ad90" providerId="ADAL" clId="{0B09D6E2-ED03-4166-AEF5-62F9FD1210E4}" dt="2024-10-21T09:34:13.807" v="44"/>
        <pc:sldMkLst>
          <pc:docMk/>
          <pc:sldMk cId="3607618580" sldId="265"/>
        </pc:sldMkLst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3607618580" sldId="265"/>
            <ac:spMk id="2" creationId="{690CEDAC-42B6-E562-3114-9A3B278C168C}"/>
          </ac:spMkLst>
        </pc:spChg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3607618580" sldId="265"/>
            <ac:spMk id="3" creationId="{D7CE545B-0648-E9BB-CAF3-AD386AB25EE2}"/>
          </ac:spMkLst>
        </pc:spChg>
      </pc:sldChg>
      <pc:sldChg chg="modSp">
        <pc:chgData name="James Williams" userId="7ee67e61-0600-4ce4-9f6e-6c16efd5ad90" providerId="ADAL" clId="{0B09D6E2-ED03-4166-AEF5-62F9FD1210E4}" dt="2024-10-21T09:34:13.807" v="44"/>
        <pc:sldMkLst>
          <pc:docMk/>
          <pc:sldMk cId="3721698517" sldId="277"/>
        </pc:sldMkLst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3721698517" sldId="277"/>
            <ac:spMk id="2" creationId="{00000000-0000-0000-0000-000000000000}"/>
          </ac:spMkLst>
        </pc:spChg>
        <pc:picChg chg="mod">
          <ac:chgData name="James Williams" userId="7ee67e61-0600-4ce4-9f6e-6c16efd5ad90" providerId="ADAL" clId="{0B09D6E2-ED03-4166-AEF5-62F9FD1210E4}" dt="2024-10-21T09:34:13.807" v="44"/>
          <ac:picMkLst>
            <pc:docMk/>
            <pc:sldMk cId="3721698517" sldId="277"/>
            <ac:picMk id="5" creationId="{61C152EF-A4DA-F8A8-073B-2CED0DF3A7CA}"/>
          </ac:picMkLst>
        </pc:picChg>
      </pc:sldChg>
      <pc:sldChg chg="modSp">
        <pc:chgData name="James Williams" userId="7ee67e61-0600-4ce4-9f6e-6c16efd5ad90" providerId="ADAL" clId="{0B09D6E2-ED03-4166-AEF5-62F9FD1210E4}" dt="2024-10-21T09:34:13.807" v="44"/>
        <pc:sldMkLst>
          <pc:docMk/>
          <pc:sldMk cId="566119230" sldId="279"/>
        </pc:sldMkLst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566119230" sldId="279"/>
            <ac:spMk id="2" creationId="{89796175-955A-4CA0-BA61-9370E633F250}"/>
          </ac:spMkLst>
        </pc:spChg>
        <pc:picChg chg="mod">
          <ac:chgData name="James Williams" userId="7ee67e61-0600-4ce4-9f6e-6c16efd5ad90" providerId="ADAL" clId="{0B09D6E2-ED03-4166-AEF5-62F9FD1210E4}" dt="2024-10-21T09:34:13.807" v="44"/>
          <ac:picMkLst>
            <pc:docMk/>
            <pc:sldMk cId="566119230" sldId="279"/>
            <ac:picMk id="4" creationId="{5B9E7B13-133B-3A17-E53B-8399A9844ACC}"/>
          </ac:picMkLst>
        </pc:picChg>
      </pc:sldChg>
      <pc:sldChg chg="addSp delSp modSp add del mod modClrScheme chgLayout">
        <pc:chgData name="James Williams" userId="7ee67e61-0600-4ce4-9f6e-6c16efd5ad90" providerId="ADAL" clId="{0B09D6E2-ED03-4166-AEF5-62F9FD1210E4}" dt="2024-10-21T13:47:02.596" v="695" actId="1076"/>
        <pc:sldMkLst>
          <pc:docMk/>
          <pc:sldMk cId="25046642" sldId="296"/>
        </pc:sldMkLst>
        <pc:spChg chg="del">
          <ac:chgData name="James Williams" userId="7ee67e61-0600-4ce4-9f6e-6c16efd5ad90" providerId="ADAL" clId="{0B09D6E2-ED03-4166-AEF5-62F9FD1210E4}" dt="2024-10-21T10:59:26.773" v="601" actId="478"/>
          <ac:spMkLst>
            <pc:docMk/>
            <pc:sldMk cId="25046642" sldId="296"/>
            <ac:spMk id="4" creationId="{D679FBBB-ED12-6D5A-8B66-8C90E663AE91}"/>
          </ac:spMkLst>
        </pc:spChg>
        <pc:spChg chg="add mod">
          <ac:chgData name="James Williams" userId="7ee67e61-0600-4ce4-9f6e-6c16efd5ad90" providerId="ADAL" clId="{0B09D6E2-ED03-4166-AEF5-62F9FD1210E4}" dt="2024-10-21T13:46:55.811" v="694" actId="20577"/>
          <ac:spMkLst>
            <pc:docMk/>
            <pc:sldMk cId="25046642" sldId="296"/>
            <ac:spMk id="7" creationId="{7B18E927-0257-5E1E-5AEE-0E61697ABB4B}"/>
          </ac:spMkLst>
        </pc:spChg>
        <pc:graphicFrameChg chg="del">
          <ac:chgData name="James Williams" userId="7ee67e61-0600-4ce4-9f6e-6c16efd5ad90" providerId="ADAL" clId="{0B09D6E2-ED03-4166-AEF5-62F9FD1210E4}" dt="2024-10-21T10:59:22.566" v="600" actId="478"/>
          <ac:graphicFrameMkLst>
            <pc:docMk/>
            <pc:sldMk cId="25046642" sldId="296"/>
            <ac:graphicFrameMk id="3" creationId="{2F7B6B24-3EC5-23AB-1CB3-359EDF131602}"/>
          </ac:graphicFrameMkLst>
        </pc:graphicFrameChg>
        <pc:picChg chg="add mod">
          <ac:chgData name="James Williams" userId="7ee67e61-0600-4ce4-9f6e-6c16efd5ad90" providerId="ADAL" clId="{0B09D6E2-ED03-4166-AEF5-62F9FD1210E4}" dt="2024-10-21T13:47:02.596" v="695" actId="1076"/>
          <ac:picMkLst>
            <pc:docMk/>
            <pc:sldMk cId="25046642" sldId="296"/>
            <ac:picMk id="2" creationId="{5C5FFAC3-6CFF-CCDA-7115-A37357FA2C46}"/>
          </ac:picMkLst>
        </pc:picChg>
      </pc:sldChg>
      <pc:sldChg chg="modSp">
        <pc:chgData name="James Williams" userId="7ee67e61-0600-4ce4-9f6e-6c16efd5ad90" providerId="ADAL" clId="{0B09D6E2-ED03-4166-AEF5-62F9FD1210E4}" dt="2024-10-21T09:34:13.807" v="44"/>
        <pc:sldMkLst>
          <pc:docMk/>
          <pc:sldMk cId="82453827" sldId="582"/>
        </pc:sldMkLst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82453827" sldId="582"/>
            <ac:spMk id="12290" creationId="{254D0E31-2443-4020-9381-6CE8AD9F9B00}"/>
          </ac:spMkLst>
        </pc:spChg>
      </pc:sldChg>
      <pc:sldChg chg="modSp">
        <pc:chgData name="James Williams" userId="7ee67e61-0600-4ce4-9f6e-6c16efd5ad90" providerId="ADAL" clId="{0B09D6E2-ED03-4166-AEF5-62F9FD1210E4}" dt="2024-10-21T09:34:13.807" v="44"/>
        <pc:sldMkLst>
          <pc:docMk/>
          <pc:sldMk cId="2528556443" sldId="590"/>
        </pc:sldMkLst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2528556443" sldId="590"/>
            <ac:spMk id="4" creationId="{137A049B-5666-4F20-B316-E938A0BC93D4}"/>
          </ac:spMkLst>
        </pc:spChg>
      </pc:sldChg>
      <pc:sldChg chg="modSp">
        <pc:chgData name="James Williams" userId="7ee67e61-0600-4ce4-9f6e-6c16efd5ad90" providerId="ADAL" clId="{0B09D6E2-ED03-4166-AEF5-62F9FD1210E4}" dt="2024-10-21T09:34:13.807" v="44"/>
        <pc:sldMkLst>
          <pc:docMk/>
          <pc:sldMk cId="1793939723" sldId="592"/>
        </pc:sldMkLst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1793939723" sldId="592"/>
            <ac:spMk id="3" creationId="{17F01B9D-8B02-4946-A66E-4B2116C3F782}"/>
          </ac:spMkLst>
        </pc:spChg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1793939723" sldId="592"/>
            <ac:spMk id="6" creationId="{F50EBA07-180C-07EF-1FA6-5A3DDE791876}"/>
          </ac:spMkLst>
        </pc:spChg>
      </pc:sldChg>
      <pc:sldChg chg="modSp">
        <pc:chgData name="James Williams" userId="7ee67e61-0600-4ce4-9f6e-6c16efd5ad90" providerId="ADAL" clId="{0B09D6E2-ED03-4166-AEF5-62F9FD1210E4}" dt="2024-10-21T09:34:13.807" v="44"/>
        <pc:sldMkLst>
          <pc:docMk/>
          <pc:sldMk cId="4027512924" sldId="600"/>
        </pc:sldMkLst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4027512924" sldId="600"/>
            <ac:spMk id="5" creationId="{31CC4507-0D62-26BF-E0AF-F0083BE5175D}"/>
          </ac:spMkLst>
        </pc:spChg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4027512924" sldId="600"/>
            <ac:spMk id="6" creationId="{AC007E91-F733-6FB8-DF6D-D98D0E5FDB46}"/>
          </ac:spMkLst>
        </pc:spChg>
      </pc:sldChg>
      <pc:sldChg chg="modSp mod">
        <pc:chgData name="James Williams" userId="7ee67e61-0600-4ce4-9f6e-6c16efd5ad90" providerId="ADAL" clId="{0B09D6E2-ED03-4166-AEF5-62F9FD1210E4}" dt="2024-10-21T09:34:13.807" v="44"/>
        <pc:sldMkLst>
          <pc:docMk/>
          <pc:sldMk cId="2782169802" sldId="608"/>
        </pc:sldMkLst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2782169802" sldId="608"/>
            <ac:spMk id="3" creationId="{B6D89781-0533-B86F-9EC3-2AE5C631AC66}"/>
          </ac:spMkLst>
        </pc:spChg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2782169802" sldId="608"/>
            <ac:spMk id="4" creationId="{8DB1AE57-D053-30BC-A0B2-4AD1E19DD14A}"/>
          </ac:spMkLst>
        </pc:spChg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2782169802" sldId="608"/>
            <ac:spMk id="5" creationId="{5E326F88-FA36-7410-DCB1-10B15AC20654}"/>
          </ac:spMkLst>
        </pc:spChg>
      </pc:sldChg>
      <pc:sldChg chg="modSp mod">
        <pc:chgData name="James Williams" userId="7ee67e61-0600-4ce4-9f6e-6c16efd5ad90" providerId="ADAL" clId="{0B09D6E2-ED03-4166-AEF5-62F9FD1210E4}" dt="2024-10-21T13:54:09.576" v="719" actId="20577"/>
        <pc:sldMkLst>
          <pc:docMk/>
          <pc:sldMk cId="2266396390" sldId="609"/>
        </pc:sldMkLst>
        <pc:spChg chg="mod">
          <ac:chgData name="James Williams" userId="7ee67e61-0600-4ce4-9f6e-6c16efd5ad90" providerId="ADAL" clId="{0B09D6E2-ED03-4166-AEF5-62F9FD1210E4}" dt="2024-10-21T13:54:09.576" v="719" actId="20577"/>
          <ac:spMkLst>
            <pc:docMk/>
            <pc:sldMk cId="2266396390" sldId="609"/>
            <ac:spMk id="3" creationId="{C927E1CE-DC61-5F58-19C1-E31E49574B8D}"/>
          </ac:spMkLst>
        </pc:spChg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2266396390" sldId="609"/>
            <ac:spMk id="4" creationId="{137A049B-5666-4F20-B316-E938A0BC93D4}"/>
          </ac:spMkLst>
        </pc:spChg>
      </pc:sldChg>
      <pc:sldChg chg="addSp modSp mod">
        <pc:chgData name="James Williams" userId="7ee67e61-0600-4ce4-9f6e-6c16efd5ad90" providerId="ADAL" clId="{0B09D6E2-ED03-4166-AEF5-62F9FD1210E4}" dt="2024-10-21T13:54:44.836" v="766" actId="20577"/>
        <pc:sldMkLst>
          <pc:docMk/>
          <pc:sldMk cId="2260141555" sldId="610"/>
        </pc:sldMkLst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2260141555" sldId="610"/>
            <ac:spMk id="2" creationId="{FDA75426-7DA1-8202-F60B-37886E62E10F}"/>
          </ac:spMkLst>
        </pc:spChg>
        <pc:spChg chg="add mod">
          <ac:chgData name="James Williams" userId="7ee67e61-0600-4ce4-9f6e-6c16efd5ad90" providerId="ADAL" clId="{0B09D6E2-ED03-4166-AEF5-62F9FD1210E4}" dt="2024-10-21T13:54:44.836" v="766" actId="20577"/>
          <ac:spMkLst>
            <pc:docMk/>
            <pc:sldMk cId="2260141555" sldId="610"/>
            <ac:spMk id="3" creationId="{444FD6F9-F2C7-F22C-9C84-7B4BEF4602D7}"/>
          </ac:spMkLst>
        </pc:spChg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2260141555" sldId="610"/>
            <ac:spMk id="4" creationId="{137A049B-5666-4F20-B316-E938A0BC93D4}"/>
          </ac:spMkLst>
        </pc:spChg>
      </pc:sldChg>
      <pc:sldChg chg="modSp">
        <pc:chgData name="James Williams" userId="7ee67e61-0600-4ce4-9f6e-6c16efd5ad90" providerId="ADAL" clId="{0B09D6E2-ED03-4166-AEF5-62F9FD1210E4}" dt="2024-10-21T09:34:13.807" v="44"/>
        <pc:sldMkLst>
          <pc:docMk/>
          <pc:sldMk cId="2666657567" sldId="611"/>
        </pc:sldMkLst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2666657567" sldId="611"/>
            <ac:spMk id="3" creationId="{C927E1CE-DC61-5F58-19C1-E31E49574B8D}"/>
          </ac:spMkLst>
        </pc:spChg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2666657567" sldId="611"/>
            <ac:spMk id="4" creationId="{137A049B-5666-4F20-B316-E938A0BC93D4}"/>
          </ac:spMkLst>
        </pc:spChg>
      </pc:sldChg>
      <pc:sldChg chg="modSp">
        <pc:chgData name="James Williams" userId="7ee67e61-0600-4ce4-9f6e-6c16efd5ad90" providerId="ADAL" clId="{0B09D6E2-ED03-4166-AEF5-62F9FD1210E4}" dt="2024-10-21T09:34:13.807" v="44"/>
        <pc:sldMkLst>
          <pc:docMk/>
          <pc:sldMk cId="4278950887" sldId="612"/>
        </pc:sldMkLst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4278950887" sldId="612"/>
            <ac:spMk id="3" creationId="{C927E1CE-DC61-5F58-19C1-E31E49574B8D}"/>
          </ac:spMkLst>
        </pc:spChg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4278950887" sldId="612"/>
            <ac:spMk id="4" creationId="{137A049B-5666-4F20-B316-E938A0BC93D4}"/>
          </ac:spMkLst>
        </pc:spChg>
      </pc:sldChg>
      <pc:sldChg chg="modSp mod">
        <pc:chgData name="James Williams" userId="7ee67e61-0600-4ce4-9f6e-6c16efd5ad90" providerId="ADAL" clId="{0B09D6E2-ED03-4166-AEF5-62F9FD1210E4}" dt="2024-10-21T09:34:13.807" v="44"/>
        <pc:sldMkLst>
          <pc:docMk/>
          <pc:sldMk cId="580522777" sldId="614"/>
        </pc:sldMkLst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580522777" sldId="614"/>
            <ac:spMk id="2" creationId="{D9BB5FDC-6D4B-37BE-0AAF-96E61ADC2185}"/>
          </ac:spMkLst>
        </pc:spChg>
      </pc:sldChg>
      <pc:sldChg chg="modSp">
        <pc:chgData name="James Williams" userId="7ee67e61-0600-4ce4-9f6e-6c16efd5ad90" providerId="ADAL" clId="{0B09D6E2-ED03-4166-AEF5-62F9FD1210E4}" dt="2024-10-21T09:34:13.807" v="44"/>
        <pc:sldMkLst>
          <pc:docMk/>
          <pc:sldMk cId="3798837584" sldId="616"/>
        </pc:sldMkLst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3798837584" sldId="616"/>
            <ac:spMk id="2" creationId="{00000000-0000-0000-0000-000000000000}"/>
          </ac:spMkLst>
        </pc:spChg>
        <pc:picChg chg="mod">
          <ac:chgData name="James Williams" userId="7ee67e61-0600-4ce4-9f6e-6c16efd5ad90" providerId="ADAL" clId="{0B09D6E2-ED03-4166-AEF5-62F9FD1210E4}" dt="2024-10-21T09:34:13.807" v="44"/>
          <ac:picMkLst>
            <pc:docMk/>
            <pc:sldMk cId="3798837584" sldId="616"/>
            <ac:picMk id="5" creationId="{61C152EF-A4DA-F8A8-073B-2CED0DF3A7CA}"/>
          </ac:picMkLst>
        </pc:picChg>
      </pc:sldChg>
      <pc:sldChg chg="modSp mod">
        <pc:chgData name="James Williams" userId="7ee67e61-0600-4ce4-9f6e-6c16efd5ad90" providerId="ADAL" clId="{0B09D6E2-ED03-4166-AEF5-62F9FD1210E4}" dt="2024-10-21T09:34:13.807" v="44"/>
        <pc:sldMkLst>
          <pc:docMk/>
          <pc:sldMk cId="2582056081" sldId="618"/>
        </pc:sldMkLst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2582056081" sldId="618"/>
            <ac:spMk id="4" creationId="{788FF141-B7FA-DE58-BF3B-15CBD1472D76}"/>
          </ac:spMkLst>
        </pc:spChg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2582056081" sldId="618"/>
            <ac:spMk id="5" creationId="{B8EDE81A-9E35-05DA-B0EA-D55AE1C2DEAE}"/>
          </ac:spMkLst>
        </pc:spChg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2582056081" sldId="618"/>
            <ac:spMk id="6" creationId="{1A8B67AC-431B-CE54-978B-325F17A8BA43}"/>
          </ac:spMkLst>
        </pc:spChg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2582056081" sldId="618"/>
            <ac:spMk id="7" creationId="{1B1DF998-9877-670B-F85E-2033A904892C}"/>
          </ac:spMkLst>
        </pc:spChg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2582056081" sldId="618"/>
            <ac:spMk id="9" creationId="{F818D764-A52D-17A4-592B-21C1844BACDE}"/>
          </ac:spMkLst>
        </pc:spChg>
        <pc:picChg chg="mod">
          <ac:chgData name="James Williams" userId="7ee67e61-0600-4ce4-9f6e-6c16efd5ad90" providerId="ADAL" clId="{0B09D6E2-ED03-4166-AEF5-62F9FD1210E4}" dt="2024-10-21T09:34:13.807" v="44"/>
          <ac:picMkLst>
            <pc:docMk/>
            <pc:sldMk cId="2582056081" sldId="618"/>
            <ac:picMk id="3" creationId="{558BB0AA-E741-8A6F-1ECC-833D34E634B8}"/>
          </ac:picMkLst>
        </pc:picChg>
        <pc:picChg chg="mod">
          <ac:chgData name="James Williams" userId="7ee67e61-0600-4ce4-9f6e-6c16efd5ad90" providerId="ADAL" clId="{0B09D6E2-ED03-4166-AEF5-62F9FD1210E4}" dt="2024-10-21T09:34:13.807" v="44"/>
          <ac:picMkLst>
            <pc:docMk/>
            <pc:sldMk cId="2582056081" sldId="618"/>
            <ac:picMk id="8" creationId="{FF5DFA42-AC13-1047-BC88-7A10C12CFC15}"/>
          </ac:picMkLst>
        </pc:picChg>
      </pc:sldChg>
      <pc:sldChg chg="modSp">
        <pc:chgData name="James Williams" userId="7ee67e61-0600-4ce4-9f6e-6c16efd5ad90" providerId="ADAL" clId="{0B09D6E2-ED03-4166-AEF5-62F9FD1210E4}" dt="2024-10-21T09:34:13.807" v="44"/>
        <pc:sldMkLst>
          <pc:docMk/>
          <pc:sldMk cId="8901687" sldId="627"/>
        </pc:sldMkLst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8901687" sldId="627"/>
            <ac:spMk id="2" creationId="{F97DB8F5-4343-D677-D91D-A89FDD107C6D}"/>
          </ac:spMkLst>
        </pc:spChg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8901687" sldId="627"/>
            <ac:spMk id="4" creationId="{D1434BCA-3C09-97C9-EB28-8812DC6348DE}"/>
          </ac:spMkLst>
        </pc:spChg>
      </pc:sldChg>
      <pc:sldChg chg="modSp">
        <pc:chgData name="James Williams" userId="7ee67e61-0600-4ce4-9f6e-6c16efd5ad90" providerId="ADAL" clId="{0B09D6E2-ED03-4166-AEF5-62F9FD1210E4}" dt="2024-10-21T09:34:13.807" v="44"/>
        <pc:sldMkLst>
          <pc:docMk/>
          <pc:sldMk cId="58226729" sldId="628"/>
        </pc:sldMkLst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58226729" sldId="628"/>
            <ac:spMk id="2" creationId="{F97DB8F5-4343-D677-D91D-A89FDD107C6D}"/>
          </ac:spMkLst>
        </pc:spChg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58226729" sldId="628"/>
            <ac:spMk id="4" creationId="{D1434BCA-3C09-97C9-EB28-8812DC6348DE}"/>
          </ac:spMkLst>
        </pc:spChg>
      </pc:sldChg>
      <pc:sldChg chg="modSp">
        <pc:chgData name="James Williams" userId="7ee67e61-0600-4ce4-9f6e-6c16efd5ad90" providerId="ADAL" clId="{0B09D6E2-ED03-4166-AEF5-62F9FD1210E4}" dt="2024-10-21T09:34:13.807" v="44"/>
        <pc:sldMkLst>
          <pc:docMk/>
          <pc:sldMk cId="1192802961" sldId="629"/>
        </pc:sldMkLst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1192802961" sldId="629"/>
            <ac:spMk id="2" creationId="{F97DB8F5-4343-D677-D91D-A89FDD107C6D}"/>
          </ac:spMkLst>
        </pc:spChg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1192802961" sldId="629"/>
            <ac:spMk id="4" creationId="{D1434BCA-3C09-97C9-EB28-8812DC6348DE}"/>
          </ac:spMkLst>
        </pc:spChg>
      </pc:sldChg>
      <pc:sldChg chg="modSp">
        <pc:chgData name="James Williams" userId="7ee67e61-0600-4ce4-9f6e-6c16efd5ad90" providerId="ADAL" clId="{0B09D6E2-ED03-4166-AEF5-62F9FD1210E4}" dt="2024-10-21T09:34:13.807" v="44"/>
        <pc:sldMkLst>
          <pc:docMk/>
          <pc:sldMk cId="3790184173" sldId="630"/>
        </pc:sldMkLst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3790184173" sldId="630"/>
            <ac:spMk id="2" creationId="{F97DB8F5-4343-D677-D91D-A89FDD107C6D}"/>
          </ac:spMkLst>
        </pc:spChg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3790184173" sldId="630"/>
            <ac:spMk id="4" creationId="{D1434BCA-3C09-97C9-EB28-8812DC6348DE}"/>
          </ac:spMkLst>
        </pc:spChg>
      </pc:sldChg>
      <pc:sldChg chg="modSp">
        <pc:chgData name="James Williams" userId="7ee67e61-0600-4ce4-9f6e-6c16efd5ad90" providerId="ADAL" clId="{0B09D6E2-ED03-4166-AEF5-62F9FD1210E4}" dt="2024-10-21T09:34:13.807" v="44"/>
        <pc:sldMkLst>
          <pc:docMk/>
          <pc:sldMk cId="3832121499" sldId="631"/>
        </pc:sldMkLst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3832121499" sldId="631"/>
            <ac:spMk id="2" creationId="{F97DB8F5-4343-D677-D91D-A89FDD107C6D}"/>
          </ac:spMkLst>
        </pc:spChg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3832121499" sldId="631"/>
            <ac:spMk id="4" creationId="{D1434BCA-3C09-97C9-EB28-8812DC6348DE}"/>
          </ac:spMkLst>
        </pc:spChg>
      </pc:sldChg>
      <pc:sldChg chg="modSp">
        <pc:chgData name="James Williams" userId="7ee67e61-0600-4ce4-9f6e-6c16efd5ad90" providerId="ADAL" clId="{0B09D6E2-ED03-4166-AEF5-62F9FD1210E4}" dt="2024-10-21T09:34:13.807" v="44"/>
        <pc:sldMkLst>
          <pc:docMk/>
          <pc:sldMk cId="1618447021" sldId="632"/>
        </pc:sldMkLst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1618447021" sldId="632"/>
            <ac:spMk id="2" creationId="{7D6F479D-2C77-9A07-BCC9-8AE622370F25}"/>
          </ac:spMkLst>
        </pc:spChg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1618447021" sldId="632"/>
            <ac:spMk id="3" creationId="{419030C9-366A-F93A-B6B1-FC47F92EF838}"/>
          </ac:spMkLst>
        </pc:spChg>
        <pc:picChg chg="mod">
          <ac:chgData name="James Williams" userId="7ee67e61-0600-4ce4-9f6e-6c16efd5ad90" providerId="ADAL" clId="{0B09D6E2-ED03-4166-AEF5-62F9FD1210E4}" dt="2024-10-21T09:34:13.807" v="44"/>
          <ac:picMkLst>
            <pc:docMk/>
            <pc:sldMk cId="1618447021" sldId="632"/>
            <ac:picMk id="5" creationId="{FDD73B00-6078-0F71-2F7D-0800ED68E17B}"/>
          </ac:picMkLst>
        </pc:picChg>
      </pc:sldChg>
      <pc:sldChg chg="modSp mod">
        <pc:chgData name="James Williams" userId="7ee67e61-0600-4ce4-9f6e-6c16efd5ad90" providerId="ADAL" clId="{0B09D6E2-ED03-4166-AEF5-62F9FD1210E4}" dt="2024-10-21T09:34:13.807" v="44"/>
        <pc:sldMkLst>
          <pc:docMk/>
          <pc:sldMk cId="3570896024" sldId="634"/>
        </pc:sldMkLst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3570896024" sldId="634"/>
            <ac:spMk id="2" creationId="{CF26F68F-8604-E515-4148-18E61DA3C4F6}"/>
          </ac:spMkLst>
        </pc:spChg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3570896024" sldId="634"/>
            <ac:spMk id="4" creationId="{FD060B70-4D10-C755-3CCB-426FA46AB525}"/>
          </ac:spMkLst>
        </pc:spChg>
      </pc:sldChg>
      <pc:sldChg chg="modSp ord">
        <pc:chgData name="James Williams" userId="7ee67e61-0600-4ce4-9f6e-6c16efd5ad90" providerId="ADAL" clId="{0B09D6E2-ED03-4166-AEF5-62F9FD1210E4}" dt="2024-10-21T09:34:13.807" v="44"/>
        <pc:sldMkLst>
          <pc:docMk/>
          <pc:sldMk cId="3786005074" sldId="635"/>
        </pc:sldMkLst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3786005074" sldId="635"/>
            <ac:spMk id="2" creationId="{5CC5CCFE-498E-CA81-858D-257C51903AC7}"/>
          </ac:spMkLst>
        </pc:spChg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3786005074" sldId="635"/>
            <ac:spMk id="4" creationId="{75111A37-C0A0-BCAC-5657-030AE3F199C7}"/>
          </ac:spMkLst>
        </pc:spChg>
      </pc:sldChg>
      <pc:sldChg chg="addSp delSp modSp mod">
        <pc:chgData name="James Williams" userId="7ee67e61-0600-4ce4-9f6e-6c16efd5ad90" providerId="ADAL" clId="{0B09D6E2-ED03-4166-AEF5-62F9FD1210E4}" dt="2024-10-21T10:12:26.827" v="156" actId="20577"/>
        <pc:sldMkLst>
          <pc:docMk/>
          <pc:sldMk cId="3658524682" sldId="636"/>
        </pc:sldMkLst>
        <pc:spChg chg="add mod">
          <ac:chgData name="James Williams" userId="7ee67e61-0600-4ce4-9f6e-6c16efd5ad90" providerId="ADAL" clId="{0B09D6E2-ED03-4166-AEF5-62F9FD1210E4}" dt="2024-10-21T10:12:26.827" v="156" actId="20577"/>
          <ac:spMkLst>
            <pc:docMk/>
            <pc:sldMk cId="3658524682" sldId="636"/>
            <ac:spMk id="2" creationId="{D93FA650-F76D-13B2-58CC-C2FE97179545}"/>
          </ac:spMkLst>
        </pc:spChg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3658524682" sldId="636"/>
            <ac:spMk id="6" creationId="{800F8DA3-BB90-E74B-323C-602EFC903B0E}"/>
          </ac:spMkLst>
        </pc:spChg>
        <pc:spChg chg="del mod">
          <ac:chgData name="James Williams" userId="7ee67e61-0600-4ce4-9f6e-6c16efd5ad90" providerId="ADAL" clId="{0B09D6E2-ED03-4166-AEF5-62F9FD1210E4}" dt="2024-10-21T10:10:33.268" v="101" actId="478"/>
          <ac:spMkLst>
            <pc:docMk/>
            <pc:sldMk cId="3658524682" sldId="636"/>
            <ac:spMk id="8" creationId="{A1149522-C75E-C609-7BEF-2B3DCC2D277C}"/>
          </ac:spMkLst>
        </pc:spChg>
      </pc:sldChg>
      <pc:sldChg chg="modSp mod">
        <pc:chgData name="James Williams" userId="7ee67e61-0600-4ce4-9f6e-6c16efd5ad90" providerId="ADAL" clId="{0B09D6E2-ED03-4166-AEF5-62F9FD1210E4}" dt="2024-10-21T10:48:46.884" v="583" actId="20577"/>
        <pc:sldMkLst>
          <pc:docMk/>
          <pc:sldMk cId="2545831683" sldId="637"/>
        </pc:sldMkLst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2545831683" sldId="637"/>
            <ac:spMk id="3" creationId="{ABCD8FA7-80EA-6A53-A642-64BE396D2996}"/>
          </ac:spMkLst>
        </pc:spChg>
        <pc:spChg chg="mod">
          <ac:chgData name="James Williams" userId="7ee67e61-0600-4ce4-9f6e-6c16efd5ad90" providerId="ADAL" clId="{0B09D6E2-ED03-4166-AEF5-62F9FD1210E4}" dt="2024-10-21T10:48:46.884" v="583" actId="20577"/>
          <ac:spMkLst>
            <pc:docMk/>
            <pc:sldMk cId="2545831683" sldId="637"/>
            <ac:spMk id="5" creationId="{5B9B8A6E-4FDF-9488-1B04-9E8F2379092C}"/>
          </ac:spMkLst>
        </pc:spChg>
        <pc:picChg chg="mod">
          <ac:chgData name="James Williams" userId="7ee67e61-0600-4ce4-9f6e-6c16efd5ad90" providerId="ADAL" clId="{0B09D6E2-ED03-4166-AEF5-62F9FD1210E4}" dt="2024-10-21T10:33:13.152" v="421" actId="1076"/>
          <ac:picMkLst>
            <pc:docMk/>
            <pc:sldMk cId="2545831683" sldId="637"/>
            <ac:picMk id="6" creationId="{5DDBA104-D97A-E502-9BB1-9266A8F82600}"/>
          </ac:picMkLst>
        </pc:picChg>
      </pc:sldChg>
      <pc:sldChg chg="modSp">
        <pc:chgData name="James Williams" userId="7ee67e61-0600-4ce4-9f6e-6c16efd5ad90" providerId="ADAL" clId="{0B09D6E2-ED03-4166-AEF5-62F9FD1210E4}" dt="2024-10-21T09:34:13.807" v="44"/>
        <pc:sldMkLst>
          <pc:docMk/>
          <pc:sldMk cId="3180266236" sldId="638"/>
        </pc:sldMkLst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3180266236" sldId="638"/>
            <ac:spMk id="3" creationId="{B037C720-0B93-6FD6-29D9-38F118C98F70}"/>
          </ac:spMkLst>
        </pc:spChg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3180266236" sldId="638"/>
            <ac:spMk id="5" creationId="{2FE3EFC3-764A-01FE-CE43-4B0A46480E2D}"/>
          </ac:spMkLst>
        </pc:spChg>
      </pc:sldChg>
      <pc:sldChg chg="del">
        <pc:chgData name="James Williams" userId="7ee67e61-0600-4ce4-9f6e-6c16efd5ad90" providerId="ADAL" clId="{0B09D6E2-ED03-4166-AEF5-62F9FD1210E4}" dt="2024-10-21T09:26:32.718" v="26" actId="47"/>
        <pc:sldMkLst>
          <pc:docMk/>
          <pc:sldMk cId="650094796" sldId="639"/>
        </pc:sldMkLst>
      </pc:sldChg>
      <pc:sldChg chg="modSp del">
        <pc:chgData name="James Williams" userId="7ee67e61-0600-4ce4-9f6e-6c16efd5ad90" providerId="ADAL" clId="{0B09D6E2-ED03-4166-AEF5-62F9FD1210E4}" dt="2024-10-21T13:53:47.516" v="696" actId="47"/>
        <pc:sldMkLst>
          <pc:docMk/>
          <pc:sldMk cId="1294608019" sldId="640"/>
        </pc:sldMkLst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1294608019" sldId="640"/>
            <ac:spMk id="2" creationId="{6EC120FF-CBC6-0318-DFBD-7682EA31AA08}"/>
          </ac:spMkLst>
        </pc:spChg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1294608019" sldId="640"/>
            <ac:spMk id="3" creationId="{CDC417D0-063D-95F5-6576-20D2955D5433}"/>
          </ac:spMkLst>
        </pc:spChg>
        <pc:picChg chg="mod">
          <ac:chgData name="James Williams" userId="7ee67e61-0600-4ce4-9f6e-6c16efd5ad90" providerId="ADAL" clId="{0B09D6E2-ED03-4166-AEF5-62F9FD1210E4}" dt="2024-10-21T09:34:13.807" v="44"/>
          <ac:picMkLst>
            <pc:docMk/>
            <pc:sldMk cId="1294608019" sldId="640"/>
            <ac:picMk id="4" creationId="{0BDC6116-3372-74E6-35D8-0C0E532E1B1B}"/>
          </ac:picMkLst>
        </pc:picChg>
      </pc:sldChg>
      <pc:sldChg chg="modSp">
        <pc:chgData name="James Williams" userId="7ee67e61-0600-4ce4-9f6e-6c16efd5ad90" providerId="ADAL" clId="{0B09D6E2-ED03-4166-AEF5-62F9FD1210E4}" dt="2024-10-21T09:34:13.807" v="44"/>
        <pc:sldMkLst>
          <pc:docMk/>
          <pc:sldMk cId="1276934528" sldId="641"/>
        </pc:sldMkLst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1276934528" sldId="641"/>
            <ac:spMk id="2" creationId="{7D6F479D-2C77-9A07-BCC9-8AE622370F25}"/>
          </ac:spMkLst>
        </pc:spChg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1276934528" sldId="641"/>
            <ac:spMk id="3" creationId="{419030C9-366A-F93A-B6B1-FC47F92EF838}"/>
          </ac:spMkLst>
        </pc:spChg>
        <pc:picChg chg="mod">
          <ac:chgData name="James Williams" userId="7ee67e61-0600-4ce4-9f6e-6c16efd5ad90" providerId="ADAL" clId="{0B09D6E2-ED03-4166-AEF5-62F9FD1210E4}" dt="2024-10-21T09:34:13.807" v="44"/>
          <ac:picMkLst>
            <pc:docMk/>
            <pc:sldMk cId="1276934528" sldId="641"/>
            <ac:picMk id="5" creationId="{C5F6F231-99FE-3E6F-1794-FB4AF8F73534}"/>
          </ac:picMkLst>
        </pc:picChg>
        <pc:picChg chg="mod">
          <ac:chgData name="James Williams" userId="7ee67e61-0600-4ce4-9f6e-6c16efd5ad90" providerId="ADAL" clId="{0B09D6E2-ED03-4166-AEF5-62F9FD1210E4}" dt="2024-10-21T09:34:13.807" v="44"/>
          <ac:picMkLst>
            <pc:docMk/>
            <pc:sldMk cId="1276934528" sldId="641"/>
            <ac:picMk id="6" creationId="{FE512A63-30B5-627E-EF3B-90944866F65B}"/>
          </ac:picMkLst>
        </pc:picChg>
        <pc:picChg chg="mod">
          <ac:chgData name="James Williams" userId="7ee67e61-0600-4ce4-9f6e-6c16efd5ad90" providerId="ADAL" clId="{0B09D6E2-ED03-4166-AEF5-62F9FD1210E4}" dt="2024-10-21T09:34:13.807" v="44"/>
          <ac:picMkLst>
            <pc:docMk/>
            <pc:sldMk cId="1276934528" sldId="641"/>
            <ac:picMk id="7" creationId="{6167E2EE-060E-69F1-D481-29EF283246C6}"/>
          </ac:picMkLst>
        </pc:picChg>
        <pc:picChg chg="mod">
          <ac:chgData name="James Williams" userId="7ee67e61-0600-4ce4-9f6e-6c16efd5ad90" providerId="ADAL" clId="{0B09D6E2-ED03-4166-AEF5-62F9FD1210E4}" dt="2024-10-21T09:34:13.807" v="44"/>
          <ac:picMkLst>
            <pc:docMk/>
            <pc:sldMk cId="1276934528" sldId="641"/>
            <ac:picMk id="10" creationId="{10AA97C4-3DDF-9F9B-FC08-8A85A62AD54D}"/>
          </ac:picMkLst>
        </pc:picChg>
        <pc:picChg chg="mod">
          <ac:chgData name="James Williams" userId="7ee67e61-0600-4ce4-9f6e-6c16efd5ad90" providerId="ADAL" clId="{0B09D6E2-ED03-4166-AEF5-62F9FD1210E4}" dt="2024-10-21T09:34:13.807" v="44"/>
          <ac:picMkLst>
            <pc:docMk/>
            <pc:sldMk cId="1276934528" sldId="641"/>
            <ac:picMk id="11" creationId="{68B76947-7089-DD50-C892-74B00C3CE3AC}"/>
          </ac:picMkLst>
        </pc:picChg>
      </pc:sldChg>
      <pc:sldChg chg="del">
        <pc:chgData name="James Williams" userId="7ee67e61-0600-4ce4-9f6e-6c16efd5ad90" providerId="ADAL" clId="{0B09D6E2-ED03-4166-AEF5-62F9FD1210E4}" dt="2024-10-21T09:26:35.014" v="27" actId="47"/>
        <pc:sldMkLst>
          <pc:docMk/>
          <pc:sldMk cId="3062628946" sldId="642"/>
        </pc:sldMkLst>
      </pc:sldChg>
      <pc:sldChg chg="del">
        <pc:chgData name="James Williams" userId="7ee67e61-0600-4ce4-9f6e-6c16efd5ad90" providerId="ADAL" clId="{0B09D6E2-ED03-4166-AEF5-62F9FD1210E4}" dt="2024-10-21T09:26:36.645" v="28" actId="47"/>
        <pc:sldMkLst>
          <pc:docMk/>
          <pc:sldMk cId="1524301471" sldId="643"/>
        </pc:sldMkLst>
      </pc:sldChg>
      <pc:sldChg chg="modSp del mod">
        <pc:chgData name="James Williams" userId="7ee67e61-0600-4ce4-9f6e-6c16efd5ad90" providerId="ADAL" clId="{0B09D6E2-ED03-4166-AEF5-62F9FD1210E4}" dt="2024-10-21T09:47:00.204" v="73" actId="14100"/>
        <pc:sldMkLst>
          <pc:docMk/>
          <pc:sldMk cId="3064552637" sldId="662"/>
        </pc:sldMkLst>
        <pc:spChg chg="mod">
          <ac:chgData name="James Williams" userId="7ee67e61-0600-4ce4-9f6e-6c16efd5ad90" providerId="ADAL" clId="{0B09D6E2-ED03-4166-AEF5-62F9FD1210E4}" dt="2024-10-21T09:36:46.126" v="71" actId="20577"/>
          <ac:spMkLst>
            <pc:docMk/>
            <pc:sldMk cId="3064552637" sldId="662"/>
            <ac:spMk id="2" creationId="{4ECC9CA6-2316-134D-44A7-618C8E81ED28}"/>
          </ac:spMkLst>
        </pc:spChg>
        <pc:picChg chg="mod">
          <ac:chgData name="James Williams" userId="7ee67e61-0600-4ce4-9f6e-6c16efd5ad90" providerId="ADAL" clId="{0B09D6E2-ED03-4166-AEF5-62F9FD1210E4}" dt="2024-10-21T09:34:24.948" v="46" actId="14100"/>
          <ac:picMkLst>
            <pc:docMk/>
            <pc:sldMk cId="3064552637" sldId="662"/>
            <ac:picMk id="4" creationId="{B01014ED-68E1-2AEB-2A1B-A6830B9F35E5}"/>
          </ac:picMkLst>
        </pc:picChg>
        <pc:picChg chg="mod">
          <ac:chgData name="James Williams" userId="7ee67e61-0600-4ce4-9f6e-6c16efd5ad90" providerId="ADAL" clId="{0B09D6E2-ED03-4166-AEF5-62F9FD1210E4}" dt="2024-10-21T09:47:00.204" v="73" actId="14100"/>
          <ac:picMkLst>
            <pc:docMk/>
            <pc:sldMk cId="3064552637" sldId="662"/>
            <ac:picMk id="5" creationId="{0FBA3E50-FFE0-56B2-A5A8-40590694D03B}"/>
          </ac:picMkLst>
        </pc:picChg>
      </pc:sldChg>
      <pc:sldChg chg="modSp mod ord">
        <pc:chgData name="James Williams" userId="7ee67e61-0600-4ce4-9f6e-6c16efd5ad90" providerId="ADAL" clId="{0B09D6E2-ED03-4166-AEF5-62F9FD1210E4}" dt="2024-10-21T10:19:13.070" v="186"/>
        <pc:sldMkLst>
          <pc:docMk/>
          <pc:sldMk cId="3072650393" sldId="663"/>
        </pc:sldMkLst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k cId="3072650393" sldId="663"/>
            <ac:spMk id="2" creationId="{4ECC9CA6-2316-134D-44A7-618C8E81ED28}"/>
          </ac:spMkLst>
        </pc:spChg>
        <pc:picChg chg="mod">
          <ac:chgData name="James Williams" userId="7ee67e61-0600-4ce4-9f6e-6c16efd5ad90" providerId="ADAL" clId="{0B09D6E2-ED03-4166-AEF5-62F9FD1210E4}" dt="2024-10-21T09:34:35.896" v="48" actId="14100"/>
          <ac:picMkLst>
            <pc:docMk/>
            <pc:sldMk cId="3072650393" sldId="663"/>
            <ac:picMk id="4" creationId="{B01014ED-68E1-2AEB-2A1B-A6830B9F35E5}"/>
          </ac:picMkLst>
        </pc:picChg>
        <pc:picChg chg="mod">
          <ac:chgData name="James Williams" userId="7ee67e61-0600-4ce4-9f6e-6c16efd5ad90" providerId="ADAL" clId="{0B09D6E2-ED03-4166-AEF5-62F9FD1210E4}" dt="2024-10-21T09:34:13.807" v="44"/>
          <ac:picMkLst>
            <pc:docMk/>
            <pc:sldMk cId="3072650393" sldId="663"/>
            <ac:picMk id="6" creationId="{029A590A-39E9-436E-3213-C68EE76CA940}"/>
          </ac:picMkLst>
        </pc:picChg>
      </pc:sldChg>
      <pc:sldChg chg="addSp modSp new mod">
        <pc:chgData name="James Williams" userId="7ee67e61-0600-4ce4-9f6e-6c16efd5ad90" providerId="ADAL" clId="{0B09D6E2-ED03-4166-AEF5-62F9FD1210E4}" dt="2024-10-21T09:48:20.659" v="82" actId="14100"/>
        <pc:sldMkLst>
          <pc:docMk/>
          <pc:sldMk cId="1235122499" sldId="664"/>
        </pc:sldMkLst>
        <pc:picChg chg="add mod modCrop">
          <ac:chgData name="James Williams" userId="7ee67e61-0600-4ce4-9f6e-6c16efd5ad90" providerId="ADAL" clId="{0B09D6E2-ED03-4166-AEF5-62F9FD1210E4}" dt="2024-10-21T09:48:20.659" v="82" actId="14100"/>
          <ac:picMkLst>
            <pc:docMk/>
            <pc:sldMk cId="1235122499" sldId="664"/>
            <ac:picMk id="3" creationId="{0E126117-BB27-6581-26C3-21A9B1EC4DDF}"/>
          </ac:picMkLst>
        </pc:picChg>
      </pc:sldChg>
      <pc:sldChg chg="addSp modSp new del mod ord">
        <pc:chgData name="James Williams" userId="7ee67e61-0600-4ce4-9f6e-6c16efd5ad90" providerId="ADAL" clId="{0B09D6E2-ED03-4166-AEF5-62F9FD1210E4}" dt="2024-10-21T10:19:05.191" v="184" actId="47"/>
        <pc:sldMkLst>
          <pc:docMk/>
          <pc:sldMk cId="651838535" sldId="665"/>
        </pc:sldMkLst>
        <pc:spChg chg="add mod">
          <ac:chgData name="James Williams" userId="7ee67e61-0600-4ce4-9f6e-6c16efd5ad90" providerId="ADAL" clId="{0B09D6E2-ED03-4166-AEF5-62F9FD1210E4}" dt="2024-10-21T10:04:54.360" v="97"/>
          <ac:spMkLst>
            <pc:docMk/>
            <pc:sldMk cId="651838535" sldId="665"/>
            <ac:spMk id="2" creationId="{F36F31B0-75F2-269B-30C7-A4B897A9152B}"/>
          </ac:spMkLst>
        </pc:spChg>
        <pc:spChg chg="add mod">
          <ac:chgData name="James Williams" userId="7ee67e61-0600-4ce4-9f6e-6c16efd5ad90" providerId="ADAL" clId="{0B09D6E2-ED03-4166-AEF5-62F9FD1210E4}" dt="2024-10-21T10:05:06.975" v="99" actId="1076"/>
          <ac:spMkLst>
            <pc:docMk/>
            <pc:sldMk cId="651838535" sldId="665"/>
            <ac:spMk id="3" creationId="{6EF2558B-6389-C522-73F1-518279675948}"/>
          </ac:spMkLst>
        </pc:spChg>
        <pc:picChg chg="add mod ord">
          <ac:chgData name="James Williams" userId="7ee67e61-0600-4ce4-9f6e-6c16efd5ad90" providerId="ADAL" clId="{0B09D6E2-ED03-4166-AEF5-62F9FD1210E4}" dt="2024-10-21T10:16:41.229" v="160" actId="167"/>
          <ac:picMkLst>
            <pc:docMk/>
            <pc:sldMk cId="651838535" sldId="665"/>
            <ac:picMk id="4" creationId="{1E1FBF37-6C2D-790F-5ECD-D9A583EEC10F}"/>
          </ac:picMkLst>
        </pc:picChg>
      </pc:sldChg>
      <pc:sldChg chg="new del ord">
        <pc:chgData name="James Williams" userId="7ee67e61-0600-4ce4-9f6e-6c16efd5ad90" providerId="ADAL" clId="{0B09D6E2-ED03-4166-AEF5-62F9FD1210E4}" dt="2024-10-21T10:04:21.033" v="90" actId="47"/>
        <pc:sldMkLst>
          <pc:docMk/>
          <pc:sldMk cId="2034878769" sldId="665"/>
        </pc:sldMkLst>
      </pc:sldChg>
      <pc:sldChg chg="addSp delSp new del mod">
        <pc:chgData name="James Williams" userId="7ee67e61-0600-4ce4-9f6e-6c16efd5ad90" providerId="ADAL" clId="{0B09D6E2-ED03-4166-AEF5-62F9FD1210E4}" dt="2024-10-21T10:04:04.022" v="86" actId="680"/>
        <pc:sldMkLst>
          <pc:docMk/>
          <pc:sldMk cId="2109669646" sldId="665"/>
        </pc:sldMkLst>
        <pc:spChg chg="add del">
          <ac:chgData name="James Williams" userId="7ee67e61-0600-4ce4-9f6e-6c16efd5ad90" providerId="ADAL" clId="{0B09D6E2-ED03-4166-AEF5-62F9FD1210E4}" dt="2024-10-21T10:04:01.643" v="85" actId="478"/>
          <ac:spMkLst>
            <pc:docMk/>
            <pc:sldMk cId="2109669646" sldId="665"/>
            <ac:spMk id="3" creationId="{6373B490-9D0A-A4E1-9BE5-D0606342057B}"/>
          </ac:spMkLst>
        </pc:spChg>
      </pc:sldChg>
      <pc:sldChg chg="addSp delSp modSp new mod ord">
        <pc:chgData name="James Williams" userId="7ee67e61-0600-4ce4-9f6e-6c16efd5ad90" providerId="ADAL" clId="{0B09D6E2-ED03-4166-AEF5-62F9FD1210E4}" dt="2024-10-21T10:31:24.925" v="188"/>
        <pc:sldMkLst>
          <pc:docMk/>
          <pc:sldMk cId="3286200719" sldId="666"/>
        </pc:sldMkLst>
        <pc:spChg chg="del">
          <ac:chgData name="James Williams" userId="7ee67e61-0600-4ce4-9f6e-6c16efd5ad90" providerId="ADAL" clId="{0B09D6E2-ED03-4166-AEF5-62F9FD1210E4}" dt="2024-10-21T10:17:22.350" v="163" actId="478"/>
          <ac:spMkLst>
            <pc:docMk/>
            <pc:sldMk cId="3286200719" sldId="666"/>
            <ac:spMk id="2" creationId="{B7C10087-9D8A-AF71-4474-5D7B2363721F}"/>
          </ac:spMkLst>
        </pc:spChg>
        <pc:spChg chg="del">
          <ac:chgData name="James Williams" userId="7ee67e61-0600-4ce4-9f6e-6c16efd5ad90" providerId="ADAL" clId="{0B09D6E2-ED03-4166-AEF5-62F9FD1210E4}" dt="2024-10-21T10:17:20.874" v="162" actId="478"/>
          <ac:spMkLst>
            <pc:docMk/>
            <pc:sldMk cId="3286200719" sldId="666"/>
            <ac:spMk id="3" creationId="{6EFB3D17-D020-8E58-E932-739D61EA9FF3}"/>
          </ac:spMkLst>
        </pc:spChg>
        <pc:spChg chg="add mod">
          <ac:chgData name="James Williams" userId="7ee67e61-0600-4ce4-9f6e-6c16efd5ad90" providerId="ADAL" clId="{0B09D6E2-ED03-4166-AEF5-62F9FD1210E4}" dt="2024-10-21T10:19:01.498" v="183" actId="20577"/>
          <ac:spMkLst>
            <pc:docMk/>
            <pc:sldMk cId="3286200719" sldId="666"/>
            <ac:spMk id="5" creationId="{69B2E6C0-01F0-B7F8-C5D8-7F7242C9F282}"/>
          </ac:spMkLst>
        </pc:spChg>
        <pc:spChg chg="add mod">
          <ac:chgData name="James Williams" userId="7ee67e61-0600-4ce4-9f6e-6c16efd5ad90" providerId="ADAL" clId="{0B09D6E2-ED03-4166-AEF5-62F9FD1210E4}" dt="2024-10-21T10:18:21.352" v="173" actId="1076"/>
          <ac:spMkLst>
            <pc:docMk/>
            <pc:sldMk cId="3286200719" sldId="666"/>
            <ac:spMk id="6" creationId="{7465CD01-5D58-C709-282D-0E58778D8737}"/>
          </ac:spMkLst>
        </pc:spChg>
        <pc:picChg chg="add mod">
          <ac:chgData name="James Williams" userId="7ee67e61-0600-4ce4-9f6e-6c16efd5ad90" providerId="ADAL" clId="{0B09D6E2-ED03-4166-AEF5-62F9FD1210E4}" dt="2024-10-21T10:17:51.093" v="169" actId="14100"/>
          <ac:picMkLst>
            <pc:docMk/>
            <pc:sldMk cId="3286200719" sldId="666"/>
            <ac:picMk id="4" creationId="{601EB42F-AC78-4B3B-DC10-987000313CF2}"/>
          </ac:picMkLst>
        </pc:picChg>
      </pc:sldChg>
      <pc:sldChg chg="new del">
        <pc:chgData name="James Williams" userId="7ee67e61-0600-4ce4-9f6e-6c16efd5ad90" providerId="ADAL" clId="{0B09D6E2-ED03-4166-AEF5-62F9FD1210E4}" dt="2024-10-21T10:55:38.917" v="585" actId="680"/>
        <pc:sldMkLst>
          <pc:docMk/>
          <pc:sldMk cId="1533662839" sldId="667"/>
        </pc:sldMkLst>
      </pc:sldChg>
      <pc:sldChg chg="addSp modSp new mod ord">
        <pc:chgData name="James Williams" userId="7ee67e61-0600-4ce4-9f6e-6c16efd5ad90" providerId="ADAL" clId="{0B09D6E2-ED03-4166-AEF5-62F9FD1210E4}" dt="2024-10-21T10:56:18.484" v="594" actId="1076"/>
        <pc:sldMkLst>
          <pc:docMk/>
          <pc:sldMk cId="2258779548" sldId="667"/>
        </pc:sldMkLst>
        <pc:picChg chg="add mod modCrop">
          <ac:chgData name="James Williams" userId="7ee67e61-0600-4ce4-9f6e-6c16efd5ad90" providerId="ADAL" clId="{0B09D6E2-ED03-4166-AEF5-62F9FD1210E4}" dt="2024-10-21T10:56:18.484" v="594" actId="1076"/>
          <ac:picMkLst>
            <pc:docMk/>
            <pc:sldMk cId="2258779548" sldId="667"/>
            <ac:picMk id="3" creationId="{CE41A370-F4AA-41FB-6B49-72B50F1E2C29}"/>
          </ac:picMkLst>
        </pc:picChg>
      </pc:sldChg>
      <pc:sldChg chg="addSp new">
        <pc:chgData name="James Williams" userId="7ee67e61-0600-4ce4-9f6e-6c16efd5ad90" providerId="ADAL" clId="{0B09D6E2-ED03-4166-AEF5-62F9FD1210E4}" dt="2024-10-21T10:59:13.975" v="598"/>
        <pc:sldMkLst>
          <pc:docMk/>
          <pc:sldMk cId="2265026811" sldId="668"/>
        </pc:sldMkLst>
        <pc:picChg chg="add">
          <ac:chgData name="James Williams" userId="7ee67e61-0600-4ce4-9f6e-6c16efd5ad90" providerId="ADAL" clId="{0B09D6E2-ED03-4166-AEF5-62F9FD1210E4}" dt="2024-10-21T10:59:13.975" v="598"/>
          <ac:picMkLst>
            <pc:docMk/>
            <pc:sldMk cId="2265026811" sldId="668"/>
            <ac:picMk id="4" creationId="{E7E40C4C-613A-AF78-FE95-E33F0731500E}"/>
          </ac:picMkLst>
        </pc:picChg>
      </pc:sldChg>
      <pc:sldChg chg="addSp modSp new mod">
        <pc:chgData name="James Williams" userId="7ee67e61-0600-4ce4-9f6e-6c16efd5ad90" providerId="ADAL" clId="{0B09D6E2-ED03-4166-AEF5-62F9FD1210E4}" dt="2024-10-21T13:16:44.995" v="661" actId="14100"/>
        <pc:sldMkLst>
          <pc:docMk/>
          <pc:sldMk cId="1185448143" sldId="669"/>
        </pc:sldMkLst>
        <pc:spChg chg="add mod">
          <ac:chgData name="James Williams" userId="7ee67e61-0600-4ce4-9f6e-6c16efd5ad90" providerId="ADAL" clId="{0B09D6E2-ED03-4166-AEF5-62F9FD1210E4}" dt="2024-10-21T13:12:48.148" v="640" actId="1076"/>
          <ac:spMkLst>
            <pc:docMk/>
            <pc:sldMk cId="1185448143" sldId="669"/>
            <ac:spMk id="2" creationId="{DE920469-451A-49B6-974E-72291B1210F0}"/>
          </ac:spMkLst>
        </pc:spChg>
        <pc:picChg chg="add mod">
          <ac:chgData name="James Williams" userId="7ee67e61-0600-4ce4-9f6e-6c16efd5ad90" providerId="ADAL" clId="{0B09D6E2-ED03-4166-AEF5-62F9FD1210E4}" dt="2024-10-21T13:16:27.335" v="659" actId="1076"/>
          <ac:picMkLst>
            <pc:docMk/>
            <pc:sldMk cId="1185448143" sldId="669"/>
            <ac:picMk id="3" creationId="{200EDB24-996C-074F-DCBF-C9B2A5F656BF}"/>
          </ac:picMkLst>
        </pc:picChg>
        <pc:picChg chg="add mod">
          <ac:chgData name="James Williams" userId="7ee67e61-0600-4ce4-9f6e-6c16efd5ad90" providerId="ADAL" clId="{0B09D6E2-ED03-4166-AEF5-62F9FD1210E4}" dt="2024-10-21T13:15:04.424" v="654" actId="14100"/>
          <ac:picMkLst>
            <pc:docMk/>
            <pc:sldMk cId="1185448143" sldId="669"/>
            <ac:picMk id="4" creationId="{6520932E-931A-8A61-2C3C-33B09DD2A1DD}"/>
          </ac:picMkLst>
        </pc:picChg>
        <pc:picChg chg="add mod">
          <ac:chgData name="James Williams" userId="7ee67e61-0600-4ce4-9f6e-6c16efd5ad90" providerId="ADAL" clId="{0B09D6E2-ED03-4166-AEF5-62F9FD1210E4}" dt="2024-10-21T13:16:44.995" v="661" actId="14100"/>
          <ac:picMkLst>
            <pc:docMk/>
            <pc:sldMk cId="1185448143" sldId="669"/>
            <ac:picMk id="1026" creationId="{7237D9DD-2461-ABEF-2BDD-DE83BC0F065A}"/>
          </ac:picMkLst>
        </pc:picChg>
        <pc:picChg chg="add mod">
          <ac:chgData name="James Williams" userId="7ee67e61-0600-4ce4-9f6e-6c16efd5ad90" providerId="ADAL" clId="{0B09D6E2-ED03-4166-AEF5-62F9FD1210E4}" dt="2024-10-21T13:15:15.053" v="658" actId="1076"/>
          <ac:picMkLst>
            <pc:docMk/>
            <pc:sldMk cId="1185448143" sldId="669"/>
            <ac:picMk id="1028" creationId="{5974F7A7-B804-F733-37C1-0B135CDFC0C4}"/>
          </ac:picMkLst>
        </pc:picChg>
      </pc:sldChg>
      <pc:sldChg chg="addSp modSp new mod">
        <pc:chgData name="James Williams" userId="7ee67e61-0600-4ce4-9f6e-6c16efd5ad90" providerId="ADAL" clId="{0B09D6E2-ED03-4166-AEF5-62F9FD1210E4}" dt="2024-10-21T13:57:44.675" v="1096" actId="20577"/>
        <pc:sldMkLst>
          <pc:docMk/>
          <pc:sldMk cId="3773999288" sldId="670"/>
        </pc:sldMkLst>
        <pc:spChg chg="add mod">
          <ac:chgData name="James Williams" userId="7ee67e61-0600-4ce4-9f6e-6c16efd5ad90" providerId="ADAL" clId="{0B09D6E2-ED03-4166-AEF5-62F9FD1210E4}" dt="2024-10-21T13:55:42.953" v="768"/>
          <ac:spMkLst>
            <pc:docMk/>
            <pc:sldMk cId="3773999288" sldId="670"/>
            <ac:spMk id="2" creationId="{6F5AC3A1-02AC-160E-7D04-3BBBBA3C9939}"/>
          </ac:spMkLst>
        </pc:spChg>
        <pc:spChg chg="add mod">
          <ac:chgData name="James Williams" userId="7ee67e61-0600-4ce4-9f6e-6c16efd5ad90" providerId="ADAL" clId="{0B09D6E2-ED03-4166-AEF5-62F9FD1210E4}" dt="2024-10-21T13:57:44.675" v="1096" actId="20577"/>
          <ac:spMkLst>
            <pc:docMk/>
            <pc:sldMk cId="3773999288" sldId="670"/>
            <ac:spMk id="3" creationId="{92D88971-5C8D-0435-6B89-0621768E1E56}"/>
          </ac:spMkLst>
        </pc:spChg>
      </pc:sldChg>
      <pc:sldMasterChg chg="del delSldLayout">
        <pc:chgData name="James Williams" userId="7ee67e61-0600-4ce4-9f6e-6c16efd5ad90" providerId="ADAL" clId="{0B09D6E2-ED03-4166-AEF5-62F9FD1210E4}" dt="2024-10-21T09:26:36.645" v="28" actId="47"/>
        <pc:sldMasterMkLst>
          <pc:docMk/>
          <pc:sldMasterMk cId="0" sldId="2147483648"/>
        </pc:sldMasterMkLst>
        <pc:sldLayoutChg chg="del">
          <pc:chgData name="James Williams" userId="7ee67e61-0600-4ce4-9f6e-6c16efd5ad90" providerId="ADAL" clId="{0B09D6E2-ED03-4166-AEF5-62F9FD1210E4}" dt="2024-10-21T09:26:36.645" v="28" actId="47"/>
          <pc:sldLayoutMkLst>
            <pc:docMk/>
            <pc:sldMasterMk cId="0" sldId="2147483648"/>
            <pc:sldLayoutMk cId="2392283128" sldId="2147483706"/>
          </pc:sldLayoutMkLst>
        </pc:sldLayoutChg>
        <pc:sldLayoutChg chg="del">
          <pc:chgData name="James Williams" userId="7ee67e61-0600-4ce4-9f6e-6c16efd5ad90" providerId="ADAL" clId="{0B09D6E2-ED03-4166-AEF5-62F9FD1210E4}" dt="2024-10-21T09:26:36.645" v="28" actId="47"/>
          <pc:sldLayoutMkLst>
            <pc:docMk/>
            <pc:sldMasterMk cId="0" sldId="2147483648"/>
            <pc:sldLayoutMk cId="2042236250" sldId="2147483722"/>
          </pc:sldLayoutMkLst>
        </pc:sldLayoutChg>
        <pc:sldLayoutChg chg="del">
          <pc:chgData name="James Williams" userId="7ee67e61-0600-4ce4-9f6e-6c16efd5ad90" providerId="ADAL" clId="{0B09D6E2-ED03-4166-AEF5-62F9FD1210E4}" dt="2024-10-21T09:26:36.645" v="28" actId="47"/>
          <pc:sldLayoutMkLst>
            <pc:docMk/>
            <pc:sldMasterMk cId="0" sldId="2147483648"/>
            <pc:sldLayoutMk cId="3877901719" sldId="2147483723"/>
          </pc:sldLayoutMkLst>
        </pc:sldLayoutChg>
        <pc:sldLayoutChg chg="del">
          <pc:chgData name="James Williams" userId="7ee67e61-0600-4ce4-9f6e-6c16efd5ad90" providerId="ADAL" clId="{0B09D6E2-ED03-4166-AEF5-62F9FD1210E4}" dt="2024-10-21T09:26:36.645" v="28" actId="47"/>
          <pc:sldLayoutMkLst>
            <pc:docMk/>
            <pc:sldMasterMk cId="0" sldId="2147483648"/>
            <pc:sldLayoutMk cId="296745179" sldId="2147483724"/>
          </pc:sldLayoutMkLst>
        </pc:sldLayoutChg>
      </pc:sldMasterChg>
      <pc:sldMasterChg chg="modSp modSldLayout">
        <pc:chgData name="James Williams" userId="7ee67e61-0600-4ce4-9f6e-6c16efd5ad90" providerId="ADAL" clId="{0B09D6E2-ED03-4166-AEF5-62F9FD1210E4}" dt="2024-10-21T09:34:13.807" v="44"/>
        <pc:sldMasterMkLst>
          <pc:docMk/>
          <pc:sldMasterMk cId="2899966299" sldId="2147483709"/>
        </pc:sldMasterMkLst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asterMk cId="2899966299" sldId="2147483709"/>
            <ac:spMk id="4" creationId="{EA917681-644E-442E-BC06-E5D8D05C9A58}"/>
          </ac:spMkLst>
        </pc:spChg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asterMk cId="2899966299" sldId="2147483709"/>
            <ac:spMk id="5" creationId="{706D57A4-33E1-454C-8FA8-39049530C634}"/>
          </ac:spMkLst>
        </pc:spChg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asterMk cId="2899966299" sldId="2147483709"/>
            <ac:spMk id="6" creationId="{2962F030-914E-42EE-A864-75765F653ED3}"/>
          </ac:spMkLst>
        </pc:spChg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asterMk cId="2899966299" sldId="2147483709"/>
            <ac:spMk id="1026" creationId="{CA1BCBFE-26F5-4F4B-AD3F-86947827F4AC}"/>
          </ac:spMkLst>
        </pc:spChg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asterMk cId="2899966299" sldId="2147483709"/>
            <ac:spMk id="1027" creationId="{0905E5C7-6A74-4044-A0E9-1A4225646E4E}"/>
          </ac:spMkLst>
        </pc:spChg>
        <pc:picChg chg="mod">
          <ac:chgData name="James Williams" userId="7ee67e61-0600-4ce4-9f6e-6c16efd5ad90" providerId="ADAL" clId="{0B09D6E2-ED03-4166-AEF5-62F9FD1210E4}" dt="2024-10-21T09:34:13.807" v="44"/>
          <ac:picMkLst>
            <pc:docMk/>
            <pc:sldMasterMk cId="2899966299" sldId="2147483709"/>
            <ac:picMk id="1031" creationId="{330D877A-6C56-42A1-8160-807BC80C4DD1}"/>
          </ac:picMkLst>
        </pc:picChg>
        <pc:sldLayoutChg chg="modSp">
          <pc:chgData name="James Williams" userId="7ee67e61-0600-4ce4-9f6e-6c16efd5ad90" providerId="ADAL" clId="{0B09D6E2-ED03-4166-AEF5-62F9FD1210E4}" dt="2024-10-21T09:34:13.807" v="44"/>
          <pc:sldLayoutMkLst>
            <pc:docMk/>
            <pc:sldMasterMk cId="2899966299" sldId="2147483709"/>
            <pc:sldLayoutMk cId="2042236250" sldId="2147483703"/>
          </pc:sldLayoutMkLst>
          <pc:spChg chg="mod">
            <ac:chgData name="James Williams" userId="7ee67e61-0600-4ce4-9f6e-6c16efd5ad90" providerId="ADAL" clId="{0B09D6E2-ED03-4166-AEF5-62F9FD1210E4}" dt="2024-10-21T09:34:13.807" v="44"/>
            <ac:spMkLst>
              <pc:docMk/>
              <pc:sldMasterMk cId="2899966299" sldId="2147483709"/>
              <pc:sldLayoutMk cId="2042236250" sldId="2147483703"/>
              <ac:spMk id="3" creationId="{00000000-0000-0000-0000-000000000000}"/>
            </ac:spMkLst>
          </pc:spChg>
          <pc:picChg chg="mod">
            <ac:chgData name="James Williams" userId="7ee67e61-0600-4ce4-9f6e-6c16efd5ad90" providerId="ADAL" clId="{0B09D6E2-ED03-4166-AEF5-62F9FD1210E4}" dt="2024-10-21T09:34:13.807" v="44"/>
            <ac:picMkLst>
              <pc:docMk/>
              <pc:sldMasterMk cId="2899966299" sldId="2147483709"/>
              <pc:sldLayoutMk cId="2042236250" sldId="2147483703"/>
              <ac:picMk id="4" creationId="{33B5F83E-46FF-4B5A-A46A-2874D63EA6AB}"/>
            </ac:picMkLst>
          </pc:picChg>
        </pc:sldLayoutChg>
        <pc:sldLayoutChg chg="modSp">
          <pc:chgData name="James Williams" userId="7ee67e61-0600-4ce4-9f6e-6c16efd5ad90" providerId="ADAL" clId="{0B09D6E2-ED03-4166-AEF5-62F9FD1210E4}" dt="2024-10-21T09:34:13.807" v="44"/>
          <pc:sldLayoutMkLst>
            <pc:docMk/>
            <pc:sldMasterMk cId="2899966299" sldId="2147483709"/>
            <pc:sldLayoutMk cId="3877901719" sldId="2147483704"/>
          </pc:sldLayoutMkLst>
          <pc:spChg chg="mod">
            <ac:chgData name="James Williams" userId="7ee67e61-0600-4ce4-9f6e-6c16efd5ad90" providerId="ADAL" clId="{0B09D6E2-ED03-4166-AEF5-62F9FD1210E4}" dt="2024-10-21T09:34:13.807" v="44"/>
            <ac:spMkLst>
              <pc:docMk/>
              <pc:sldMasterMk cId="2899966299" sldId="2147483709"/>
              <pc:sldLayoutMk cId="3877901719" sldId="2147483704"/>
              <ac:spMk id="5" creationId="{4CCBEF78-4DDC-447A-8234-39D36BE816EB}"/>
            </ac:spMkLst>
          </pc:spChg>
          <pc:spChg chg="mod">
            <ac:chgData name="James Williams" userId="7ee67e61-0600-4ce4-9f6e-6c16efd5ad90" providerId="ADAL" clId="{0B09D6E2-ED03-4166-AEF5-62F9FD1210E4}" dt="2024-10-21T09:34:13.807" v="44"/>
            <ac:spMkLst>
              <pc:docMk/>
              <pc:sldMasterMk cId="2899966299" sldId="2147483709"/>
              <pc:sldLayoutMk cId="3877901719" sldId="2147483704"/>
              <ac:spMk id="6" creationId="{61896BAA-CF6C-40B2-A4B2-28D56CEDB631}"/>
            </ac:spMkLst>
          </pc:spChg>
          <pc:picChg chg="mod">
            <ac:chgData name="James Williams" userId="7ee67e61-0600-4ce4-9f6e-6c16efd5ad90" providerId="ADAL" clId="{0B09D6E2-ED03-4166-AEF5-62F9FD1210E4}" dt="2024-10-21T09:34:13.807" v="44"/>
            <ac:picMkLst>
              <pc:docMk/>
              <pc:sldMasterMk cId="2899966299" sldId="2147483709"/>
              <pc:sldLayoutMk cId="3877901719" sldId="2147483704"/>
              <ac:picMk id="3" creationId="{18907815-31FB-4C66-8A67-A1FDCEDCC25C}"/>
            </ac:picMkLst>
          </pc:picChg>
        </pc:sldLayoutChg>
        <pc:sldLayoutChg chg="modSp">
          <pc:chgData name="James Williams" userId="7ee67e61-0600-4ce4-9f6e-6c16efd5ad90" providerId="ADAL" clId="{0B09D6E2-ED03-4166-AEF5-62F9FD1210E4}" dt="2024-10-21T09:34:13.807" v="44"/>
          <pc:sldLayoutMkLst>
            <pc:docMk/>
            <pc:sldMasterMk cId="2899966299" sldId="2147483709"/>
            <pc:sldLayoutMk cId="296745179" sldId="2147483708"/>
          </pc:sldLayoutMkLst>
          <pc:spChg chg="mod">
            <ac:chgData name="James Williams" userId="7ee67e61-0600-4ce4-9f6e-6c16efd5ad90" providerId="ADAL" clId="{0B09D6E2-ED03-4166-AEF5-62F9FD1210E4}" dt="2024-10-21T09:34:13.807" v="44"/>
            <ac:spMkLst>
              <pc:docMk/>
              <pc:sldMasterMk cId="2899966299" sldId="2147483709"/>
              <pc:sldLayoutMk cId="296745179" sldId="2147483708"/>
              <ac:spMk id="4" creationId="{14B0DFF8-0D84-492D-AE06-8DF89BBD327D}"/>
            </ac:spMkLst>
          </pc:spChg>
          <pc:spChg chg="mod">
            <ac:chgData name="James Williams" userId="7ee67e61-0600-4ce4-9f6e-6c16efd5ad90" providerId="ADAL" clId="{0B09D6E2-ED03-4166-AEF5-62F9FD1210E4}" dt="2024-10-21T09:34:13.807" v="44"/>
            <ac:spMkLst>
              <pc:docMk/>
              <pc:sldMasterMk cId="2899966299" sldId="2147483709"/>
              <pc:sldLayoutMk cId="296745179" sldId="2147483708"/>
              <ac:spMk id="5" creationId="{D98C89F4-131E-4FFD-8969-F096909AC6F1}"/>
            </ac:spMkLst>
          </pc:spChg>
          <pc:picChg chg="mod">
            <ac:chgData name="James Williams" userId="7ee67e61-0600-4ce4-9f6e-6c16efd5ad90" providerId="ADAL" clId="{0B09D6E2-ED03-4166-AEF5-62F9FD1210E4}" dt="2024-10-21T09:34:13.807" v="44"/>
            <ac:picMkLst>
              <pc:docMk/>
              <pc:sldMasterMk cId="2899966299" sldId="2147483709"/>
              <pc:sldLayoutMk cId="296745179" sldId="2147483708"/>
              <ac:picMk id="6" creationId="{2ECA2753-2147-4DF2-B8D7-8475A8C04882}"/>
            </ac:picMkLst>
          </pc:picChg>
        </pc:sldLayoutChg>
        <pc:sldLayoutChg chg="modSp">
          <pc:chgData name="James Williams" userId="7ee67e61-0600-4ce4-9f6e-6c16efd5ad90" providerId="ADAL" clId="{0B09D6E2-ED03-4166-AEF5-62F9FD1210E4}" dt="2024-10-21T09:34:13.807" v="44"/>
          <pc:sldLayoutMkLst>
            <pc:docMk/>
            <pc:sldMasterMk cId="2899966299" sldId="2147483709"/>
            <pc:sldLayoutMk cId="3591052685" sldId="2147483710"/>
          </pc:sldLayoutMkLst>
          <pc:spChg chg="mod">
            <ac:chgData name="James Williams" userId="7ee67e61-0600-4ce4-9f6e-6c16efd5ad90" providerId="ADAL" clId="{0B09D6E2-ED03-4166-AEF5-62F9FD1210E4}" dt="2024-10-21T09:34:13.807" v="44"/>
            <ac:spMkLst>
              <pc:docMk/>
              <pc:sldMasterMk cId="2899966299" sldId="2147483709"/>
              <pc:sldLayoutMk cId="3591052685" sldId="2147483710"/>
              <ac:spMk id="3" creationId="{00000000-0000-0000-0000-000000000000}"/>
            </ac:spMkLst>
          </pc:spChg>
          <pc:picChg chg="mod">
            <ac:chgData name="James Williams" userId="7ee67e61-0600-4ce4-9f6e-6c16efd5ad90" providerId="ADAL" clId="{0B09D6E2-ED03-4166-AEF5-62F9FD1210E4}" dt="2024-10-21T09:34:13.807" v="44"/>
            <ac:picMkLst>
              <pc:docMk/>
              <pc:sldMasterMk cId="2899966299" sldId="2147483709"/>
              <pc:sldLayoutMk cId="3591052685" sldId="2147483710"/>
              <ac:picMk id="7" creationId="{F32F2287-A6BC-DDBA-458C-DD9C87A3F1F2}"/>
            </ac:picMkLst>
          </pc:picChg>
        </pc:sldLayoutChg>
        <pc:sldLayoutChg chg="modSp">
          <pc:chgData name="James Williams" userId="7ee67e61-0600-4ce4-9f6e-6c16efd5ad90" providerId="ADAL" clId="{0B09D6E2-ED03-4166-AEF5-62F9FD1210E4}" dt="2024-10-21T09:34:13.807" v="44"/>
          <pc:sldLayoutMkLst>
            <pc:docMk/>
            <pc:sldMasterMk cId="2899966299" sldId="2147483709"/>
            <pc:sldLayoutMk cId="559478239" sldId="2147483711"/>
          </pc:sldLayoutMkLst>
          <pc:spChg chg="mod">
            <ac:chgData name="James Williams" userId="7ee67e61-0600-4ce4-9f6e-6c16efd5ad90" providerId="ADAL" clId="{0B09D6E2-ED03-4166-AEF5-62F9FD1210E4}" dt="2024-10-21T09:34:13.807" v="44"/>
            <ac:spMkLst>
              <pc:docMk/>
              <pc:sldMasterMk cId="2899966299" sldId="2147483709"/>
              <pc:sldLayoutMk cId="559478239" sldId="2147483711"/>
              <ac:spMk id="2" creationId="{00000000-0000-0000-0000-000000000000}"/>
            </ac:spMkLst>
          </pc:spChg>
          <pc:spChg chg="mod">
            <ac:chgData name="James Williams" userId="7ee67e61-0600-4ce4-9f6e-6c16efd5ad90" providerId="ADAL" clId="{0B09D6E2-ED03-4166-AEF5-62F9FD1210E4}" dt="2024-10-21T09:34:13.807" v="44"/>
            <ac:spMkLst>
              <pc:docMk/>
              <pc:sldMasterMk cId="2899966299" sldId="2147483709"/>
              <pc:sldLayoutMk cId="559478239" sldId="2147483711"/>
              <ac:spMk id="3" creationId="{00000000-0000-0000-0000-000000000000}"/>
            </ac:spMkLst>
          </pc:spChg>
          <pc:picChg chg="mod">
            <ac:chgData name="James Williams" userId="7ee67e61-0600-4ce4-9f6e-6c16efd5ad90" providerId="ADAL" clId="{0B09D6E2-ED03-4166-AEF5-62F9FD1210E4}" dt="2024-10-21T09:34:13.807" v="44"/>
            <ac:picMkLst>
              <pc:docMk/>
              <pc:sldMasterMk cId="2899966299" sldId="2147483709"/>
              <pc:sldLayoutMk cId="559478239" sldId="2147483711"/>
              <ac:picMk id="4" creationId="{20D95310-1D6D-459A-A7E6-02C54FB2B6AB}"/>
            </ac:picMkLst>
          </pc:picChg>
          <pc:picChg chg="mod">
            <ac:chgData name="James Williams" userId="7ee67e61-0600-4ce4-9f6e-6c16efd5ad90" providerId="ADAL" clId="{0B09D6E2-ED03-4166-AEF5-62F9FD1210E4}" dt="2024-10-21T09:34:13.807" v="44"/>
            <ac:picMkLst>
              <pc:docMk/>
              <pc:sldMasterMk cId="2899966299" sldId="2147483709"/>
              <pc:sldLayoutMk cId="559478239" sldId="2147483711"/>
              <ac:picMk id="5" creationId="{EA12371E-ED65-42C1-B68C-B4347574FE54}"/>
            </ac:picMkLst>
          </pc:picChg>
        </pc:sldLayoutChg>
        <pc:sldLayoutChg chg="modSp">
          <pc:chgData name="James Williams" userId="7ee67e61-0600-4ce4-9f6e-6c16efd5ad90" providerId="ADAL" clId="{0B09D6E2-ED03-4166-AEF5-62F9FD1210E4}" dt="2024-10-21T09:34:13.807" v="44"/>
          <pc:sldLayoutMkLst>
            <pc:docMk/>
            <pc:sldMasterMk cId="2899966299" sldId="2147483709"/>
            <pc:sldLayoutMk cId="3387831518" sldId="2147483712"/>
          </pc:sldLayoutMkLst>
          <pc:spChg chg="mod">
            <ac:chgData name="James Williams" userId="7ee67e61-0600-4ce4-9f6e-6c16efd5ad90" providerId="ADAL" clId="{0B09D6E2-ED03-4166-AEF5-62F9FD1210E4}" dt="2024-10-21T09:34:13.807" v="44"/>
            <ac:spMkLst>
              <pc:docMk/>
              <pc:sldMasterMk cId="2899966299" sldId="2147483709"/>
              <pc:sldLayoutMk cId="3387831518" sldId="2147483712"/>
              <ac:spMk id="2" creationId="{00000000-0000-0000-0000-000000000000}"/>
            </ac:spMkLst>
          </pc:spChg>
          <pc:picChg chg="mod">
            <ac:chgData name="James Williams" userId="7ee67e61-0600-4ce4-9f6e-6c16efd5ad90" providerId="ADAL" clId="{0B09D6E2-ED03-4166-AEF5-62F9FD1210E4}" dt="2024-10-21T09:34:13.807" v="44"/>
            <ac:picMkLst>
              <pc:docMk/>
              <pc:sldMasterMk cId="2899966299" sldId="2147483709"/>
              <pc:sldLayoutMk cId="3387831518" sldId="2147483712"/>
              <ac:picMk id="3" creationId="{DA980A0C-2FA7-41E1-A3C5-01C66B4466CC}"/>
            </ac:picMkLst>
          </pc:picChg>
        </pc:sldLayoutChg>
        <pc:sldLayoutChg chg="modSp">
          <pc:chgData name="James Williams" userId="7ee67e61-0600-4ce4-9f6e-6c16efd5ad90" providerId="ADAL" clId="{0B09D6E2-ED03-4166-AEF5-62F9FD1210E4}" dt="2024-10-21T09:34:13.807" v="44"/>
          <pc:sldLayoutMkLst>
            <pc:docMk/>
            <pc:sldMasterMk cId="2899966299" sldId="2147483709"/>
            <pc:sldLayoutMk cId="384838129" sldId="2147483713"/>
          </pc:sldLayoutMkLst>
          <pc:picChg chg="mod">
            <ac:chgData name="James Williams" userId="7ee67e61-0600-4ce4-9f6e-6c16efd5ad90" providerId="ADAL" clId="{0B09D6E2-ED03-4166-AEF5-62F9FD1210E4}" dt="2024-10-21T09:34:13.807" v="44"/>
            <ac:picMkLst>
              <pc:docMk/>
              <pc:sldMasterMk cId="2899966299" sldId="2147483709"/>
              <pc:sldLayoutMk cId="384838129" sldId="2147483713"/>
              <ac:picMk id="2" creationId="{7272C592-2178-435B-830C-9A982BAC7B3E}"/>
            </ac:picMkLst>
          </pc:picChg>
          <pc:picChg chg="mod">
            <ac:chgData name="James Williams" userId="7ee67e61-0600-4ce4-9f6e-6c16efd5ad90" providerId="ADAL" clId="{0B09D6E2-ED03-4166-AEF5-62F9FD1210E4}" dt="2024-10-21T09:34:13.807" v="44"/>
            <ac:picMkLst>
              <pc:docMk/>
              <pc:sldMasterMk cId="2899966299" sldId="2147483709"/>
              <pc:sldLayoutMk cId="384838129" sldId="2147483713"/>
              <ac:picMk id="3" creationId="{FDC43252-A4DB-4E20-95C6-A8000252EBD7}"/>
            </ac:picMkLst>
          </pc:picChg>
          <pc:picChg chg="mod">
            <ac:chgData name="James Williams" userId="7ee67e61-0600-4ce4-9f6e-6c16efd5ad90" providerId="ADAL" clId="{0B09D6E2-ED03-4166-AEF5-62F9FD1210E4}" dt="2024-10-21T09:34:13.807" v="44"/>
            <ac:picMkLst>
              <pc:docMk/>
              <pc:sldMasterMk cId="2899966299" sldId="2147483709"/>
              <pc:sldLayoutMk cId="384838129" sldId="2147483713"/>
              <ac:picMk id="4" creationId="{8BDF8621-9625-4542-AFE6-9A0F1AA2EB23}"/>
            </ac:picMkLst>
          </pc:picChg>
        </pc:sldLayoutChg>
        <pc:sldLayoutChg chg="modSp">
          <pc:chgData name="James Williams" userId="7ee67e61-0600-4ce4-9f6e-6c16efd5ad90" providerId="ADAL" clId="{0B09D6E2-ED03-4166-AEF5-62F9FD1210E4}" dt="2024-10-21T09:34:13.807" v="44"/>
          <pc:sldLayoutMkLst>
            <pc:docMk/>
            <pc:sldMasterMk cId="2899966299" sldId="2147483709"/>
            <pc:sldLayoutMk cId="2860075700" sldId="2147483714"/>
          </pc:sldLayoutMkLst>
          <pc:spChg chg="mod">
            <ac:chgData name="James Williams" userId="7ee67e61-0600-4ce4-9f6e-6c16efd5ad90" providerId="ADAL" clId="{0B09D6E2-ED03-4166-AEF5-62F9FD1210E4}" dt="2024-10-21T09:34:13.807" v="44"/>
            <ac:spMkLst>
              <pc:docMk/>
              <pc:sldMasterMk cId="2899966299" sldId="2147483709"/>
              <pc:sldLayoutMk cId="2860075700" sldId="2147483714"/>
              <ac:spMk id="3" creationId="{00000000-0000-0000-0000-000000000000}"/>
            </ac:spMkLst>
          </pc:spChg>
          <pc:spChg chg="mod">
            <ac:chgData name="James Williams" userId="7ee67e61-0600-4ce4-9f6e-6c16efd5ad90" providerId="ADAL" clId="{0B09D6E2-ED03-4166-AEF5-62F9FD1210E4}" dt="2024-10-21T09:34:13.807" v="44"/>
            <ac:spMkLst>
              <pc:docMk/>
              <pc:sldMasterMk cId="2899966299" sldId="2147483709"/>
              <pc:sldLayoutMk cId="2860075700" sldId="2147483714"/>
              <ac:spMk id="4" creationId="{00000000-0000-0000-0000-000000000000}"/>
            </ac:spMkLst>
          </pc:spChg>
          <pc:spChg chg="mod">
            <ac:chgData name="James Williams" userId="7ee67e61-0600-4ce4-9f6e-6c16efd5ad90" providerId="ADAL" clId="{0B09D6E2-ED03-4166-AEF5-62F9FD1210E4}" dt="2024-10-21T09:34:13.807" v="44"/>
            <ac:spMkLst>
              <pc:docMk/>
              <pc:sldMasterMk cId="2899966299" sldId="2147483709"/>
              <pc:sldLayoutMk cId="2860075700" sldId="2147483714"/>
              <ac:spMk id="8" creationId="{00000000-0000-0000-0000-000000000000}"/>
            </ac:spMkLst>
          </pc:spChg>
          <pc:picChg chg="mod">
            <ac:chgData name="James Williams" userId="7ee67e61-0600-4ce4-9f6e-6c16efd5ad90" providerId="ADAL" clId="{0B09D6E2-ED03-4166-AEF5-62F9FD1210E4}" dt="2024-10-21T09:34:13.807" v="44"/>
            <ac:picMkLst>
              <pc:docMk/>
              <pc:sldMasterMk cId="2899966299" sldId="2147483709"/>
              <pc:sldLayoutMk cId="2860075700" sldId="2147483714"/>
              <ac:picMk id="6" creationId="{9E9178E5-6084-45E7-9032-D33861AE4FCC}"/>
            </ac:picMkLst>
          </pc:picChg>
          <pc:picChg chg="mod">
            <ac:chgData name="James Williams" userId="7ee67e61-0600-4ce4-9f6e-6c16efd5ad90" providerId="ADAL" clId="{0B09D6E2-ED03-4166-AEF5-62F9FD1210E4}" dt="2024-10-21T09:34:13.807" v="44"/>
            <ac:picMkLst>
              <pc:docMk/>
              <pc:sldMasterMk cId="2899966299" sldId="2147483709"/>
              <pc:sldLayoutMk cId="2860075700" sldId="2147483714"/>
              <ac:picMk id="7" creationId="{84E89D1F-F896-0929-BEFC-7BF904244717}"/>
            </ac:picMkLst>
          </pc:picChg>
        </pc:sldLayoutChg>
        <pc:sldLayoutChg chg="modSp">
          <pc:chgData name="James Williams" userId="7ee67e61-0600-4ce4-9f6e-6c16efd5ad90" providerId="ADAL" clId="{0B09D6E2-ED03-4166-AEF5-62F9FD1210E4}" dt="2024-10-21T09:34:13.807" v="44"/>
          <pc:sldLayoutMkLst>
            <pc:docMk/>
            <pc:sldMasterMk cId="2899966299" sldId="2147483709"/>
            <pc:sldLayoutMk cId="1714991013" sldId="2147483715"/>
          </pc:sldLayoutMkLst>
          <pc:spChg chg="mod">
            <ac:chgData name="James Williams" userId="7ee67e61-0600-4ce4-9f6e-6c16efd5ad90" providerId="ADAL" clId="{0B09D6E2-ED03-4166-AEF5-62F9FD1210E4}" dt="2024-10-21T09:34:13.807" v="44"/>
            <ac:spMkLst>
              <pc:docMk/>
              <pc:sldMasterMk cId="2899966299" sldId="2147483709"/>
              <pc:sldLayoutMk cId="1714991013" sldId="2147483715"/>
              <ac:spMk id="10" creationId="{00000000-0000-0000-0000-000000000000}"/>
            </ac:spMkLst>
          </pc:spChg>
          <pc:spChg chg="mod">
            <ac:chgData name="James Williams" userId="7ee67e61-0600-4ce4-9f6e-6c16efd5ad90" providerId="ADAL" clId="{0B09D6E2-ED03-4166-AEF5-62F9FD1210E4}" dt="2024-10-21T09:34:13.807" v="44"/>
            <ac:spMkLst>
              <pc:docMk/>
              <pc:sldMasterMk cId="2899966299" sldId="2147483709"/>
              <pc:sldLayoutMk cId="1714991013" sldId="2147483715"/>
              <ac:spMk id="11" creationId="{00000000-0000-0000-0000-000000000000}"/>
            </ac:spMkLst>
          </pc:spChg>
          <pc:picChg chg="mod">
            <ac:chgData name="James Williams" userId="7ee67e61-0600-4ce4-9f6e-6c16efd5ad90" providerId="ADAL" clId="{0B09D6E2-ED03-4166-AEF5-62F9FD1210E4}" dt="2024-10-21T09:34:13.807" v="44"/>
            <ac:picMkLst>
              <pc:docMk/>
              <pc:sldMasterMk cId="2899966299" sldId="2147483709"/>
              <pc:sldLayoutMk cId="1714991013" sldId="2147483715"/>
              <ac:picMk id="4" creationId="{788EAD74-5657-4125-A41D-759F82089D5E}"/>
            </ac:picMkLst>
          </pc:picChg>
          <pc:picChg chg="mod">
            <ac:chgData name="James Williams" userId="7ee67e61-0600-4ce4-9f6e-6c16efd5ad90" providerId="ADAL" clId="{0B09D6E2-ED03-4166-AEF5-62F9FD1210E4}" dt="2024-10-21T09:34:13.807" v="44"/>
            <ac:picMkLst>
              <pc:docMk/>
              <pc:sldMasterMk cId="2899966299" sldId="2147483709"/>
              <pc:sldLayoutMk cId="1714991013" sldId="2147483715"/>
              <ac:picMk id="5" creationId="{A0C4D923-3F93-4F25-A5DB-BB9A4FA7FD69}"/>
            </ac:picMkLst>
          </pc:picChg>
        </pc:sldLayoutChg>
        <pc:sldLayoutChg chg="modSp">
          <pc:chgData name="James Williams" userId="7ee67e61-0600-4ce4-9f6e-6c16efd5ad90" providerId="ADAL" clId="{0B09D6E2-ED03-4166-AEF5-62F9FD1210E4}" dt="2024-10-21T09:34:13.807" v="44"/>
          <pc:sldLayoutMkLst>
            <pc:docMk/>
            <pc:sldMasterMk cId="2899966299" sldId="2147483709"/>
            <pc:sldLayoutMk cId="3132345722" sldId="2147483716"/>
          </pc:sldLayoutMkLst>
          <pc:spChg chg="mod">
            <ac:chgData name="James Williams" userId="7ee67e61-0600-4ce4-9f6e-6c16efd5ad90" providerId="ADAL" clId="{0B09D6E2-ED03-4166-AEF5-62F9FD1210E4}" dt="2024-10-21T09:34:13.807" v="44"/>
            <ac:spMkLst>
              <pc:docMk/>
              <pc:sldMasterMk cId="2899966299" sldId="2147483709"/>
              <pc:sldLayoutMk cId="3132345722" sldId="2147483716"/>
              <ac:spMk id="8" creationId="{00000000-0000-0000-0000-000000000000}"/>
            </ac:spMkLst>
          </pc:spChg>
          <pc:picChg chg="mod">
            <ac:chgData name="James Williams" userId="7ee67e61-0600-4ce4-9f6e-6c16efd5ad90" providerId="ADAL" clId="{0B09D6E2-ED03-4166-AEF5-62F9FD1210E4}" dt="2024-10-21T09:34:13.807" v="44"/>
            <ac:picMkLst>
              <pc:docMk/>
              <pc:sldMasterMk cId="2899966299" sldId="2147483709"/>
              <pc:sldLayoutMk cId="3132345722" sldId="2147483716"/>
              <ac:picMk id="3" creationId="{42CA9EA8-A618-4C5E-9129-BFE4D1FD9CAF}"/>
            </ac:picMkLst>
          </pc:picChg>
          <pc:picChg chg="mod">
            <ac:chgData name="James Williams" userId="7ee67e61-0600-4ce4-9f6e-6c16efd5ad90" providerId="ADAL" clId="{0B09D6E2-ED03-4166-AEF5-62F9FD1210E4}" dt="2024-10-21T09:34:13.807" v="44"/>
            <ac:picMkLst>
              <pc:docMk/>
              <pc:sldMasterMk cId="2899966299" sldId="2147483709"/>
              <pc:sldLayoutMk cId="3132345722" sldId="2147483716"/>
              <ac:picMk id="4" creationId="{6FFCEFDA-74C3-4960-A592-EC98A448601A}"/>
            </ac:picMkLst>
          </pc:picChg>
        </pc:sldLayoutChg>
        <pc:sldLayoutChg chg="modSp">
          <pc:chgData name="James Williams" userId="7ee67e61-0600-4ce4-9f6e-6c16efd5ad90" providerId="ADAL" clId="{0B09D6E2-ED03-4166-AEF5-62F9FD1210E4}" dt="2024-10-21T09:34:13.807" v="44"/>
          <pc:sldLayoutMkLst>
            <pc:docMk/>
            <pc:sldMasterMk cId="2899966299" sldId="2147483709"/>
            <pc:sldLayoutMk cId="763528325" sldId="2147483721"/>
          </pc:sldLayoutMkLst>
          <pc:picChg chg="mod">
            <ac:chgData name="James Williams" userId="7ee67e61-0600-4ce4-9f6e-6c16efd5ad90" providerId="ADAL" clId="{0B09D6E2-ED03-4166-AEF5-62F9FD1210E4}" dt="2024-10-21T09:34:13.807" v="44"/>
            <ac:picMkLst>
              <pc:docMk/>
              <pc:sldMasterMk cId="2899966299" sldId="2147483709"/>
              <pc:sldLayoutMk cId="763528325" sldId="2147483721"/>
              <ac:picMk id="3" creationId="{9314559B-7215-BDBE-37E6-C43BA74828E8}"/>
            </ac:picMkLst>
          </pc:picChg>
        </pc:sldLayoutChg>
      </pc:sldMasterChg>
      <pc:sldMasterChg chg="modSp modSldLayout">
        <pc:chgData name="James Williams" userId="7ee67e61-0600-4ce4-9f6e-6c16efd5ad90" providerId="ADAL" clId="{0B09D6E2-ED03-4166-AEF5-62F9FD1210E4}" dt="2024-10-21T09:34:13.807" v="44"/>
        <pc:sldMasterMkLst>
          <pc:docMk/>
          <pc:sldMasterMk cId="607854273" sldId="2147483722"/>
        </pc:sldMasterMkLst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asterMk cId="607854273" sldId="2147483722"/>
            <ac:spMk id="2" creationId="{FB840755-4BC3-50DF-4BB7-C0B10F61D5AD}"/>
          </ac:spMkLst>
        </pc:spChg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asterMk cId="607854273" sldId="2147483722"/>
            <ac:spMk id="3" creationId="{808EF11C-DA28-2EEB-3C41-E1FEA8E25582}"/>
          </ac:spMkLst>
        </pc:spChg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asterMk cId="607854273" sldId="2147483722"/>
            <ac:spMk id="4" creationId="{83094368-9BEF-8F40-94C7-27D2212C93A0}"/>
          </ac:spMkLst>
        </pc:spChg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asterMk cId="607854273" sldId="2147483722"/>
            <ac:spMk id="5" creationId="{AF8086F7-84FF-4928-4E05-C7AE310E4E9A}"/>
          </ac:spMkLst>
        </pc:spChg>
        <pc:spChg chg="mod">
          <ac:chgData name="James Williams" userId="7ee67e61-0600-4ce4-9f6e-6c16efd5ad90" providerId="ADAL" clId="{0B09D6E2-ED03-4166-AEF5-62F9FD1210E4}" dt="2024-10-21T09:34:13.807" v="44"/>
          <ac:spMkLst>
            <pc:docMk/>
            <pc:sldMasterMk cId="607854273" sldId="2147483722"/>
            <ac:spMk id="6" creationId="{0B13ABB5-276D-DE49-82E9-78806AF2E35F}"/>
          </ac:spMkLst>
        </pc:spChg>
        <pc:sldLayoutChg chg="modSp">
          <pc:chgData name="James Williams" userId="7ee67e61-0600-4ce4-9f6e-6c16efd5ad90" providerId="ADAL" clId="{0B09D6E2-ED03-4166-AEF5-62F9FD1210E4}" dt="2024-10-21T09:34:13.807" v="44"/>
          <pc:sldLayoutMkLst>
            <pc:docMk/>
            <pc:sldMasterMk cId="607854273" sldId="2147483722"/>
            <pc:sldLayoutMk cId="2400106615" sldId="2147483723"/>
          </pc:sldLayoutMkLst>
          <pc:spChg chg="mod">
            <ac:chgData name="James Williams" userId="7ee67e61-0600-4ce4-9f6e-6c16efd5ad90" providerId="ADAL" clId="{0B09D6E2-ED03-4166-AEF5-62F9FD1210E4}" dt="2024-10-21T09:34:13.807" v="44"/>
            <ac:spMkLst>
              <pc:docMk/>
              <pc:sldMasterMk cId="607854273" sldId="2147483722"/>
              <pc:sldLayoutMk cId="2400106615" sldId="2147483723"/>
              <ac:spMk id="2" creationId="{1E0910E7-EA8D-BEBB-5E58-58FFA2A800E7}"/>
            </ac:spMkLst>
          </pc:spChg>
          <pc:spChg chg="mod">
            <ac:chgData name="James Williams" userId="7ee67e61-0600-4ce4-9f6e-6c16efd5ad90" providerId="ADAL" clId="{0B09D6E2-ED03-4166-AEF5-62F9FD1210E4}" dt="2024-10-21T09:34:13.807" v="44"/>
            <ac:spMkLst>
              <pc:docMk/>
              <pc:sldMasterMk cId="607854273" sldId="2147483722"/>
              <pc:sldLayoutMk cId="2400106615" sldId="2147483723"/>
              <ac:spMk id="3" creationId="{3E02AE3D-0399-65A4-D97B-E5E10BAB3D07}"/>
            </ac:spMkLst>
          </pc:spChg>
        </pc:sldLayoutChg>
        <pc:sldLayoutChg chg="modSp">
          <pc:chgData name="James Williams" userId="7ee67e61-0600-4ce4-9f6e-6c16efd5ad90" providerId="ADAL" clId="{0B09D6E2-ED03-4166-AEF5-62F9FD1210E4}" dt="2024-10-21T09:34:13.807" v="44"/>
          <pc:sldLayoutMkLst>
            <pc:docMk/>
            <pc:sldMasterMk cId="607854273" sldId="2147483722"/>
            <pc:sldLayoutMk cId="1268544908" sldId="2147483725"/>
          </pc:sldLayoutMkLst>
          <pc:spChg chg="mod">
            <ac:chgData name="James Williams" userId="7ee67e61-0600-4ce4-9f6e-6c16efd5ad90" providerId="ADAL" clId="{0B09D6E2-ED03-4166-AEF5-62F9FD1210E4}" dt="2024-10-21T09:34:13.807" v="44"/>
            <ac:spMkLst>
              <pc:docMk/>
              <pc:sldMasterMk cId="607854273" sldId="2147483722"/>
              <pc:sldLayoutMk cId="1268544908" sldId="2147483725"/>
              <ac:spMk id="2" creationId="{E7C67458-E589-B304-49FE-760169BE30C1}"/>
            </ac:spMkLst>
          </pc:spChg>
          <pc:spChg chg="mod">
            <ac:chgData name="James Williams" userId="7ee67e61-0600-4ce4-9f6e-6c16efd5ad90" providerId="ADAL" clId="{0B09D6E2-ED03-4166-AEF5-62F9FD1210E4}" dt="2024-10-21T09:34:13.807" v="44"/>
            <ac:spMkLst>
              <pc:docMk/>
              <pc:sldMasterMk cId="607854273" sldId="2147483722"/>
              <pc:sldLayoutMk cId="1268544908" sldId="2147483725"/>
              <ac:spMk id="3" creationId="{08FC2E9F-00E8-EEF2-FBEF-2BCFB3700B9E}"/>
            </ac:spMkLst>
          </pc:spChg>
        </pc:sldLayoutChg>
        <pc:sldLayoutChg chg="modSp">
          <pc:chgData name="James Williams" userId="7ee67e61-0600-4ce4-9f6e-6c16efd5ad90" providerId="ADAL" clId="{0B09D6E2-ED03-4166-AEF5-62F9FD1210E4}" dt="2024-10-21T09:34:13.807" v="44"/>
          <pc:sldLayoutMkLst>
            <pc:docMk/>
            <pc:sldMasterMk cId="607854273" sldId="2147483722"/>
            <pc:sldLayoutMk cId="3378830653" sldId="2147483726"/>
          </pc:sldLayoutMkLst>
          <pc:spChg chg="mod">
            <ac:chgData name="James Williams" userId="7ee67e61-0600-4ce4-9f6e-6c16efd5ad90" providerId="ADAL" clId="{0B09D6E2-ED03-4166-AEF5-62F9FD1210E4}" dt="2024-10-21T09:34:13.807" v="44"/>
            <ac:spMkLst>
              <pc:docMk/>
              <pc:sldMasterMk cId="607854273" sldId="2147483722"/>
              <pc:sldLayoutMk cId="3378830653" sldId="2147483726"/>
              <ac:spMk id="3" creationId="{5D5FEF78-CA28-2F39-96D9-246F8F6EBF57}"/>
            </ac:spMkLst>
          </pc:spChg>
          <pc:spChg chg="mod">
            <ac:chgData name="James Williams" userId="7ee67e61-0600-4ce4-9f6e-6c16efd5ad90" providerId="ADAL" clId="{0B09D6E2-ED03-4166-AEF5-62F9FD1210E4}" dt="2024-10-21T09:34:13.807" v="44"/>
            <ac:spMkLst>
              <pc:docMk/>
              <pc:sldMasterMk cId="607854273" sldId="2147483722"/>
              <pc:sldLayoutMk cId="3378830653" sldId="2147483726"/>
              <ac:spMk id="4" creationId="{F6F544EF-A721-2200-8311-87846BA0C44D}"/>
            </ac:spMkLst>
          </pc:spChg>
        </pc:sldLayoutChg>
        <pc:sldLayoutChg chg="modSp">
          <pc:chgData name="James Williams" userId="7ee67e61-0600-4ce4-9f6e-6c16efd5ad90" providerId="ADAL" clId="{0B09D6E2-ED03-4166-AEF5-62F9FD1210E4}" dt="2024-10-21T09:34:13.807" v="44"/>
          <pc:sldLayoutMkLst>
            <pc:docMk/>
            <pc:sldMasterMk cId="607854273" sldId="2147483722"/>
            <pc:sldLayoutMk cId="3480388031" sldId="2147483727"/>
          </pc:sldLayoutMkLst>
          <pc:spChg chg="mod">
            <ac:chgData name="James Williams" userId="7ee67e61-0600-4ce4-9f6e-6c16efd5ad90" providerId="ADAL" clId="{0B09D6E2-ED03-4166-AEF5-62F9FD1210E4}" dt="2024-10-21T09:34:13.807" v="44"/>
            <ac:spMkLst>
              <pc:docMk/>
              <pc:sldMasterMk cId="607854273" sldId="2147483722"/>
              <pc:sldLayoutMk cId="3480388031" sldId="2147483727"/>
              <ac:spMk id="2" creationId="{54F7478F-A35C-6383-B15C-7DE12051338C}"/>
            </ac:spMkLst>
          </pc:spChg>
          <pc:spChg chg="mod">
            <ac:chgData name="James Williams" userId="7ee67e61-0600-4ce4-9f6e-6c16efd5ad90" providerId="ADAL" clId="{0B09D6E2-ED03-4166-AEF5-62F9FD1210E4}" dt="2024-10-21T09:34:13.807" v="44"/>
            <ac:spMkLst>
              <pc:docMk/>
              <pc:sldMasterMk cId="607854273" sldId="2147483722"/>
              <pc:sldLayoutMk cId="3480388031" sldId="2147483727"/>
              <ac:spMk id="3" creationId="{5A2A2C90-6EF0-0FFF-83E2-CDC33BD016CA}"/>
            </ac:spMkLst>
          </pc:spChg>
          <pc:spChg chg="mod">
            <ac:chgData name="James Williams" userId="7ee67e61-0600-4ce4-9f6e-6c16efd5ad90" providerId="ADAL" clId="{0B09D6E2-ED03-4166-AEF5-62F9FD1210E4}" dt="2024-10-21T09:34:13.807" v="44"/>
            <ac:spMkLst>
              <pc:docMk/>
              <pc:sldMasterMk cId="607854273" sldId="2147483722"/>
              <pc:sldLayoutMk cId="3480388031" sldId="2147483727"/>
              <ac:spMk id="4" creationId="{C65FE161-411C-F136-DE57-E6BBCD3D12D8}"/>
            </ac:spMkLst>
          </pc:spChg>
          <pc:spChg chg="mod">
            <ac:chgData name="James Williams" userId="7ee67e61-0600-4ce4-9f6e-6c16efd5ad90" providerId="ADAL" clId="{0B09D6E2-ED03-4166-AEF5-62F9FD1210E4}" dt="2024-10-21T09:34:13.807" v="44"/>
            <ac:spMkLst>
              <pc:docMk/>
              <pc:sldMasterMk cId="607854273" sldId="2147483722"/>
              <pc:sldLayoutMk cId="3480388031" sldId="2147483727"/>
              <ac:spMk id="5" creationId="{25E53DE1-BF34-03C0-DD38-7DF245600CEA}"/>
            </ac:spMkLst>
          </pc:spChg>
          <pc:spChg chg="mod">
            <ac:chgData name="James Williams" userId="7ee67e61-0600-4ce4-9f6e-6c16efd5ad90" providerId="ADAL" clId="{0B09D6E2-ED03-4166-AEF5-62F9FD1210E4}" dt="2024-10-21T09:34:13.807" v="44"/>
            <ac:spMkLst>
              <pc:docMk/>
              <pc:sldMasterMk cId="607854273" sldId="2147483722"/>
              <pc:sldLayoutMk cId="3480388031" sldId="2147483727"/>
              <ac:spMk id="6" creationId="{2B15E9A8-F40B-88DA-72C0-8F40AC5FAD6F}"/>
            </ac:spMkLst>
          </pc:spChg>
        </pc:sldLayoutChg>
        <pc:sldLayoutChg chg="modSp">
          <pc:chgData name="James Williams" userId="7ee67e61-0600-4ce4-9f6e-6c16efd5ad90" providerId="ADAL" clId="{0B09D6E2-ED03-4166-AEF5-62F9FD1210E4}" dt="2024-10-21T09:34:13.807" v="44"/>
          <pc:sldLayoutMkLst>
            <pc:docMk/>
            <pc:sldMasterMk cId="607854273" sldId="2147483722"/>
            <pc:sldLayoutMk cId="3734804493" sldId="2147483730"/>
          </pc:sldLayoutMkLst>
          <pc:spChg chg="mod">
            <ac:chgData name="James Williams" userId="7ee67e61-0600-4ce4-9f6e-6c16efd5ad90" providerId="ADAL" clId="{0B09D6E2-ED03-4166-AEF5-62F9FD1210E4}" dt="2024-10-21T09:34:13.807" v="44"/>
            <ac:spMkLst>
              <pc:docMk/>
              <pc:sldMasterMk cId="607854273" sldId="2147483722"/>
              <pc:sldLayoutMk cId="3734804493" sldId="2147483730"/>
              <ac:spMk id="2" creationId="{88E6E478-61C3-93F4-75E6-4B71F41994A4}"/>
            </ac:spMkLst>
          </pc:spChg>
          <pc:spChg chg="mod">
            <ac:chgData name="James Williams" userId="7ee67e61-0600-4ce4-9f6e-6c16efd5ad90" providerId="ADAL" clId="{0B09D6E2-ED03-4166-AEF5-62F9FD1210E4}" dt="2024-10-21T09:34:13.807" v="44"/>
            <ac:spMkLst>
              <pc:docMk/>
              <pc:sldMasterMk cId="607854273" sldId="2147483722"/>
              <pc:sldLayoutMk cId="3734804493" sldId="2147483730"/>
              <ac:spMk id="3" creationId="{A0C19C1E-0568-FD4E-0D94-F31FC5797DCA}"/>
            </ac:spMkLst>
          </pc:spChg>
          <pc:spChg chg="mod">
            <ac:chgData name="James Williams" userId="7ee67e61-0600-4ce4-9f6e-6c16efd5ad90" providerId="ADAL" clId="{0B09D6E2-ED03-4166-AEF5-62F9FD1210E4}" dt="2024-10-21T09:34:13.807" v="44"/>
            <ac:spMkLst>
              <pc:docMk/>
              <pc:sldMasterMk cId="607854273" sldId="2147483722"/>
              <pc:sldLayoutMk cId="3734804493" sldId="2147483730"/>
              <ac:spMk id="4" creationId="{3BDFDA21-38E4-C439-3173-39EB466A6DA0}"/>
            </ac:spMkLst>
          </pc:spChg>
        </pc:sldLayoutChg>
        <pc:sldLayoutChg chg="modSp">
          <pc:chgData name="James Williams" userId="7ee67e61-0600-4ce4-9f6e-6c16efd5ad90" providerId="ADAL" clId="{0B09D6E2-ED03-4166-AEF5-62F9FD1210E4}" dt="2024-10-21T09:34:13.807" v="44"/>
          <pc:sldLayoutMkLst>
            <pc:docMk/>
            <pc:sldMasterMk cId="607854273" sldId="2147483722"/>
            <pc:sldLayoutMk cId="909728506" sldId="2147483731"/>
          </pc:sldLayoutMkLst>
          <pc:spChg chg="mod">
            <ac:chgData name="James Williams" userId="7ee67e61-0600-4ce4-9f6e-6c16efd5ad90" providerId="ADAL" clId="{0B09D6E2-ED03-4166-AEF5-62F9FD1210E4}" dt="2024-10-21T09:34:13.807" v="44"/>
            <ac:spMkLst>
              <pc:docMk/>
              <pc:sldMasterMk cId="607854273" sldId="2147483722"/>
              <pc:sldLayoutMk cId="909728506" sldId="2147483731"/>
              <ac:spMk id="2" creationId="{46CCB66F-FFAA-76E2-5853-1F17C3C66892}"/>
            </ac:spMkLst>
          </pc:spChg>
          <pc:spChg chg="mod">
            <ac:chgData name="James Williams" userId="7ee67e61-0600-4ce4-9f6e-6c16efd5ad90" providerId="ADAL" clId="{0B09D6E2-ED03-4166-AEF5-62F9FD1210E4}" dt="2024-10-21T09:34:13.807" v="44"/>
            <ac:spMkLst>
              <pc:docMk/>
              <pc:sldMasterMk cId="607854273" sldId="2147483722"/>
              <pc:sldLayoutMk cId="909728506" sldId="2147483731"/>
              <ac:spMk id="3" creationId="{C7EC9977-0ED6-E7AF-34F5-D3908409F38B}"/>
            </ac:spMkLst>
          </pc:spChg>
          <pc:spChg chg="mod">
            <ac:chgData name="James Williams" userId="7ee67e61-0600-4ce4-9f6e-6c16efd5ad90" providerId="ADAL" clId="{0B09D6E2-ED03-4166-AEF5-62F9FD1210E4}" dt="2024-10-21T09:34:13.807" v="44"/>
            <ac:spMkLst>
              <pc:docMk/>
              <pc:sldMasterMk cId="607854273" sldId="2147483722"/>
              <pc:sldLayoutMk cId="909728506" sldId="2147483731"/>
              <ac:spMk id="4" creationId="{F023F299-8BBC-38BA-5FC9-D52C9F273AB2}"/>
            </ac:spMkLst>
          </pc:spChg>
        </pc:sldLayoutChg>
        <pc:sldLayoutChg chg="modSp">
          <pc:chgData name="James Williams" userId="7ee67e61-0600-4ce4-9f6e-6c16efd5ad90" providerId="ADAL" clId="{0B09D6E2-ED03-4166-AEF5-62F9FD1210E4}" dt="2024-10-21T09:34:13.807" v="44"/>
          <pc:sldLayoutMkLst>
            <pc:docMk/>
            <pc:sldMasterMk cId="607854273" sldId="2147483722"/>
            <pc:sldLayoutMk cId="3764993259" sldId="2147483733"/>
          </pc:sldLayoutMkLst>
          <pc:spChg chg="mod">
            <ac:chgData name="James Williams" userId="7ee67e61-0600-4ce4-9f6e-6c16efd5ad90" providerId="ADAL" clId="{0B09D6E2-ED03-4166-AEF5-62F9FD1210E4}" dt="2024-10-21T09:34:13.807" v="44"/>
            <ac:spMkLst>
              <pc:docMk/>
              <pc:sldMasterMk cId="607854273" sldId="2147483722"/>
              <pc:sldLayoutMk cId="3764993259" sldId="2147483733"/>
              <ac:spMk id="2" creationId="{5F145B1E-1271-240C-4E2D-EE9F7B37E3B0}"/>
            </ac:spMkLst>
          </pc:spChg>
          <pc:spChg chg="mod">
            <ac:chgData name="James Williams" userId="7ee67e61-0600-4ce4-9f6e-6c16efd5ad90" providerId="ADAL" clId="{0B09D6E2-ED03-4166-AEF5-62F9FD1210E4}" dt="2024-10-21T09:34:13.807" v="44"/>
            <ac:spMkLst>
              <pc:docMk/>
              <pc:sldMasterMk cId="607854273" sldId="2147483722"/>
              <pc:sldLayoutMk cId="3764993259" sldId="2147483733"/>
              <ac:spMk id="3" creationId="{75C8758F-CFA4-C6C2-F4AE-91F09E9FC996}"/>
            </ac:spMkLst>
          </pc:spChg>
        </pc:sldLayoutChg>
      </pc:sldMasterChg>
      <pc:sldMasterChg chg="del delSldLayout">
        <pc:chgData name="James Williams" userId="7ee67e61-0600-4ce4-9f6e-6c16efd5ad90" providerId="ADAL" clId="{0B09D6E2-ED03-4166-AEF5-62F9FD1210E4}" dt="2024-10-21T10:05:09.463" v="100" actId="47"/>
        <pc:sldMasterMkLst>
          <pc:docMk/>
          <pc:sldMasterMk cId="1761325592" sldId="2147483746"/>
        </pc:sldMasterMkLst>
        <pc:sldLayoutChg chg="del">
          <pc:chgData name="James Williams" userId="7ee67e61-0600-4ce4-9f6e-6c16efd5ad90" providerId="ADAL" clId="{0B09D6E2-ED03-4166-AEF5-62F9FD1210E4}" dt="2024-10-21T10:05:09.463" v="100" actId="47"/>
          <pc:sldLayoutMkLst>
            <pc:docMk/>
            <pc:sldMasterMk cId="1761325592" sldId="2147483746"/>
            <pc:sldLayoutMk cId="316613800" sldId="2147483747"/>
          </pc:sldLayoutMkLst>
        </pc:sldLayoutChg>
        <pc:sldLayoutChg chg="del">
          <pc:chgData name="James Williams" userId="7ee67e61-0600-4ce4-9f6e-6c16efd5ad90" providerId="ADAL" clId="{0B09D6E2-ED03-4166-AEF5-62F9FD1210E4}" dt="2024-10-21T10:05:09.463" v="100" actId="47"/>
          <pc:sldLayoutMkLst>
            <pc:docMk/>
            <pc:sldMasterMk cId="1761325592" sldId="2147483746"/>
            <pc:sldLayoutMk cId="147709943" sldId="2147483748"/>
          </pc:sldLayoutMkLst>
        </pc:sldLayoutChg>
        <pc:sldLayoutChg chg="del">
          <pc:chgData name="James Williams" userId="7ee67e61-0600-4ce4-9f6e-6c16efd5ad90" providerId="ADAL" clId="{0B09D6E2-ED03-4166-AEF5-62F9FD1210E4}" dt="2024-10-21T10:05:09.463" v="100" actId="47"/>
          <pc:sldLayoutMkLst>
            <pc:docMk/>
            <pc:sldMasterMk cId="1761325592" sldId="2147483746"/>
            <pc:sldLayoutMk cId="9716694" sldId="2147483749"/>
          </pc:sldLayoutMkLst>
        </pc:sldLayoutChg>
        <pc:sldLayoutChg chg="del">
          <pc:chgData name="James Williams" userId="7ee67e61-0600-4ce4-9f6e-6c16efd5ad90" providerId="ADAL" clId="{0B09D6E2-ED03-4166-AEF5-62F9FD1210E4}" dt="2024-10-21T10:05:09.463" v="100" actId="47"/>
          <pc:sldLayoutMkLst>
            <pc:docMk/>
            <pc:sldMasterMk cId="1761325592" sldId="2147483746"/>
            <pc:sldLayoutMk cId="986888444" sldId="2147483750"/>
          </pc:sldLayoutMkLst>
        </pc:sldLayoutChg>
        <pc:sldLayoutChg chg="del">
          <pc:chgData name="James Williams" userId="7ee67e61-0600-4ce4-9f6e-6c16efd5ad90" providerId="ADAL" clId="{0B09D6E2-ED03-4166-AEF5-62F9FD1210E4}" dt="2024-10-21T10:05:09.463" v="100" actId="47"/>
          <pc:sldLayoutMkLst>
            <pc:docMk/>
            <pc:sldMasterMk cId="1761325592" sldId="2147483746"/>
            <pc:sldLayoutMk cId="2529728534" sldId="2147483751"/>
          </pc:sldLayoutMkLst>
        </pc:sldLayoutChg>
        <pc:sldLayoutChg chg="del">
          <pc:chgData name="James Williams" userId="7ee67e61-0600-4ce4-9f6e-6c16efd5ad90" providerId="ADAL" clId="{0B09D6E2-ED03-4166-AEF5-62F9FD1210E4}" dt="2024-10-21T10:05:09.463" v="100" actId="47"/>
          <pc:sldLayoutMkLst>
            <pc:docMk/>
            <pc:sldMasterMk cId="1761325592" sldId="2147483746"/>
            <pc:sldLayoutMk cId="2325546937" sldId="2147483752"/>
          </pc:sldLayoutMkLst>
        </pc:sldLayoutChg>
        <pc:sldLayoutChg chg="del">
          <pc:chgData name="James Williams" userId="7ee67e61-0600-4ce4-9f6e-6c16efd5ad90" providerId="ADAL" clId="{0B09D6E2-ED03-4166-AEF5-62F9FD1210E4}" dt="2024-10-21T10:05:09.463" v="100" actId="47"/>
          <pc:sldLayoutMkLst>
            <pc:docMk/>
            <pc:sldMasterMk cId="1761325592" sldId="2147483746"/>
            <pc:sldLayoutMk cId="1118338533" sldId="2147483753"/>
          </pc:sldLayoutMkLst>
        </pc:sldLayoutChg>
        <pc:sldLayoutChg chg="del">
          <pc:chgData name="James Williams" userId="7ee67e61-0600-4ce4-9f6e-6c16efd5ad90" providerId="ADAL" clId="{0B09D6E2-ED03-4166-AEF5-62F9FD1210E4}" dt="2024-10-21T10:05:09.463" v="100" actId="47"/>
          <pc:sldLayoutMkLst>
            <pc:docMk/>
            <pc:sldMasterMk cId="1761325592" sldId="2147483746"/>
            <pc:sldLayoutMk cId="1498119396" sldId="2147483754"/>
          </pc:sldLayoutMkLst>
        </pc:sldLayoutChg>
        <pc:sldLayoutChg chg="del">
          <pc:chgData name="James Williams" userId="7ee67e61-0600-4ce4-9f6e-6c16efd5ad90" providerId="ADAL" clId="{0B09D6E2-ED03-4166-AEF5-62F9FD1210E4}" dt="2024-10-21T10:05:09.463" v="100" actId="47"/>
          <pc:sldLayoutMkLst>
            <pc:docMk/>
            <pc:sldMasterMk cId="1761325592" sldId="2147483746"/>
            <pc:sldLayoutMk cId="3515078225" sldId="2147483755"/>
          </pc:sldLayoutMkLst>
        </pc:sldLayoutChg>
        <pc:sldLayoutChg chg="del">
          <pc:chgData name="James Williams" userId="7ee67e61-0600-4ce4-9f6e-6c16efd5ad90" providerId="ADAL" clId="{0B09D6E2-ED03-4166-AEF5-62F9FD1210E4}" dt="2024-10-21T10:05:09.463" v="100" actId="47"/>
          <pc:sldLayoutMkLst>
            <pc:docMk/>
            <pc:sldMasterMk cId="1761325592" sldId="2147483746"/>
            <pc:sldLayoutMk cId="3499670155" sldId="2147483756"/>
          </pc:sldLayoutMkLst>
        </pc:sldLayoutChg>
        <pc:sldLayoutChg chg="del">
          <pc:chgData name="James Williams" userId="7ee67e61-0600-4ce4-9f6e-6c16efd5ad90" providerId="ADAL" clId="{0B09D6E2-ED03-4166-AEF5-62F9FD1210E4}" dt="2024-10-21T10:05:09.463" v="100" actId="47"/>
          <pc:sldLayoutMkLst>
            <pc:docMk/>
            <pc:sldMasterMk cId="1761325592" sldId="2147483746"/>
            <pc:sldLayoutMk cId="1236106015" sldId="214748375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D4A9C5-1312-4ADC-9D2A-FD8E5CDFCF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1A9762-45D7-4318-AF96-18D7690A153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576E120-F5CA-4ADC-8BB3-949C639B0BEE}" type="datetimeFigureOut">
              <a:rPr lang="en-US" altLang="en-US"/>
              <a:pPr>
                <a:defRPr/>
              </a:pPr>
              <a:t>10/25/2024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3B0B66E-2B37-4CE4-B236-3D9AD6894E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38B6B67-71EA-424C-A81C-D211366C81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815ADB-A6BB-4A65-BF62-F8A12B2D396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A56547-7429-46E7-A60F-84425C4043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B3F184F-35DA-4C53-9F39-49E7F53A4A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men running on a hill&#10;&#10;Description automatically generated with medium confidence">
            <a:extLst>
              <a:ext uri="{FF2B5EF4-FFF2-40B4-BE49-F238E27FC236}">
                <a16:creationId xmlns:a16="http://schemas.microsoft.com/office/drawing/2014/main" id="{F32F2287-A6BC-DDBA-458C-DD9C87A3F1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</a:blip>
          <a:srcRect t="5428" r="18663" b="5149"/>
          <a:stretch/>
        </p:blipFill>
        <p:spPr>
          <a:xfrm>
            <a:off x="0" y="-1"/>
            <a:ext cx="12192000" cy="753714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708" y="749915"/>
            <a:ext cx="8534400" cy="803958"/>
          </a:xfrm>
        </p:spPr>
        <p:txBody>
          <a:bodyPr lIns="0" tIns="0" rIns="0" bIns="0">
            <a:noAutofit/>
          </a:bodyPr>
          <a:lstStyle>
            <a:lvl1pPr marL="0" indent="0" algn="l" eaLnBrk="1" fontAlgn="auto" hangingPunct="1">
              <a:spcAft>
                <a:spcPts val="0"/>
              </a:spcAft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  <a:latin typeface="DINOT-Bold" panose="02000503030000020004" pitchFamily="50" charset="0"/>
                <a:cs typeface="Segoe U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52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oad, outdoor, person, sport&#10;&#10;Description automatically generated">
            <a:extLst>
              <a:ext uri="{FF2B5EF4-FFF2-40B4-BE49-F238E27FC236}">
                <a16:creationId xmlns:a16="http://schemas.microsoft.com/office/drawing/2014/main" id="{18907815-31FB-4C66-8A67-A1FDCEDCC2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831" b="7902"/>
          <a:stretch/>
        </p:blipFill>
        <p:spPr>
          <a:xfrm>
            <a:off x="0" y="0"/>
            <a:ext cx="12192000" cy="709326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CCBEF78-4DDC-447A-8234-39D36BE816E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9533" y="731838"/>
            <a:ext cx="646056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1896BAA-CF6C-40B2-A4B2-28D56CEDB631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09600" y="2494625"/>
            <a:ext cx="8563992" cy="363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7901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tree&#10;&#10;Description automatically generated">
            <a:extLst>
              <a:ext uri="{FF2B5EF4-FFF2-40B4-BE49-F238E27FC236}">
                <a16:creationId xmlns:a16="http://schemas.microsoft.com/office/drawing/2014/main" id="{2ECA2753-2147-4DF2-B8D7-8475A8C048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558" r="26942"/>
          <a:stretch/>
        </p:blipFill>
        <p:spPr>
          <a:xfrm>
            <a:off x="5574301" y="0"/>
            <a:ext cx="6617700" cy="550625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4B0DFF8-0D84-492D-AE06-8DF89BBD327D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09601" y="1600201"/>
            <a:ext cx="488788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98C89F4-131E-4FFD-8969-F096909AC6F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9533" y="7318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745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0286-788C-4EC6-86D8-CA816EE8B3AD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58D9C-7E01-42E5-BA60-F989FE29EC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332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0286-788C-4EC6-86D8-CA816EE8B3AD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58D9C-7E01-42E5-BA60-F989FE29EC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424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0286-788C-4EC6-86D8-CA816EE8B3AD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58D9C-7E01-42E5-BA60-F989FE29EC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789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0286-788C-4EC6-86D8-CA816EE8B3AD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58D9C-7E01-42E5-BA60-F989FE29EC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769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0286-788C-4EC6-86D8-CA816EE8B3AD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58D9C-7E01-42E5-BA60-F989FE29EC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685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0286-788C-4EC6-86D8-CA816EE8B3AD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58D9C-7E01-42E5-BA60-F989FE29EC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484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0286-788C-4EC6-86D8-CA816EE8B3AD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58D9C-7E01-42E5-BA60-F989FE29EC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118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0286-788C-4EC6-86D8-CA816EE8B3AD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58D9C-7E01-42E5-BA60-F989FE29EC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286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A person wearing a red shirt&#10;&#10;Description automatically generated with medium confidence">
            <a:extLst>
              <a:ext uri="{FF2B5EF4-FFF2-40B4-BE49-F238E27FC236}">
                <a16:creationId xmlns:a16="http://schemas.microsoft.com/office/drawing/2014/main" id="{20D95310-1D6D-459A-A7E6-02C54FB2B6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7" t="7152" r="5919" b="338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Logo&#10;&#10;Description automatically generated">
            <a:extLst>
              <a:ext uri="{FF2B5EF4-FFF2-40B4-BE49-F238E27FC236}">
                <a16:creationId xmlns:a16="http://schemas.microsoft.com/office/drawing/2014/main" id="{EA12371E-ED65-42C1-B68C-B4347574FE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768" y="5265738"/>
            <a:ext cx="1553633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92"/>
            <a:ext cx="4707467" cy="1510092"/>
          </a:xfrm>
        </p:spPr>
        <p:txBody>
          <a:bodyPr lIns="0" tIns="0" rIns="0" bIns="0">
            <a:noAutofit/>
          </a:bodyPr>
          <a:lstStyle>
            <a:lvl1pPr algn="l">
              <a:defRPr sz="4000" b="1">
                <a:latin typeface="DINOT-Bold" panose="02000503030000020004" pitchFamily="50" charset="0"/>
                <a:cs typeface="Segoe UI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5467" y="3553240"/>
            <a:ext cx="8314267" cy="2834861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1"/>
                </a:solidFill>
                <a:latin typeface="DINOT-Bold" panose="02000503030000020004" pitchFamily="50" charset="0"/>
                <a:cs typeface="Segoe UI"/>
              </a:defRPr>
            </a:lvl1pPr>
            <a:lvl2pPr>
              <a:defRPr>
                <a:solidFill>
                  <a:schemeClr val="bg1"/>
                </a:solidFill>
                <a:latin typeface="DINOT-Bold" panose="02000503030000020004" pitchFamily="50" charset="0"/>
                <a:cs typeface="Segoe UI"/>
              </a:defRPr>
            </a:lvl2pPr>
            <a:lvl3pPr>
              <a:defRPr>
                <a:solidFill>
                  <a:schemeClr val="bg1"/>
                </a:solidFill>
                <a:latin typeface="DINOT-Bold" panose="02000503030000020004" pitchFamily="50" charset="0"/>
                <a:cs typeface="Segoe UI"/>
              </a:defRPr>
            </a:lvl3pPr>
            <a:lvl4pPr>
              <a:defRPr>
                <a:solidFill>
                  <a:schemeClr val="bg1"/>
                </a:solidFill>
                <a:latin typeface="DINOT-Bold" panose="02000503030000020004" pitchFamily="50" charset="0"/>
                <a:cs typeface="Segoe UI"/>
              </a:defRPr>
            </a:lvl4pPr>
            <a:lvl5pPr>
              <a:defRPr>
                <a:solidFill>
                  <a:schemeClr val="bg1"/>
                </a:solidFill>
                <a:latin typeface="DINOT-Bold" panose="02000503030000020004" pitchFamily="50" charset="0"/>
                <a:cs typeface="Segoe UI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782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0286-788C-4EC6-86D8-CA816EE8B3AD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58D9C-7E01-42E5-BA60-F989FE29EC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751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0286-788C-4EC6-86D8-CA816EE8B3AD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58D9C-7E01-42E5-BA60-F989FE29EC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6933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0286-788C-4EC6-86D8-CA816EE8B3AD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58D9C-7E01-42E5-BA60-F989FE29EC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1620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1184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CCBEF78-4DDC-447A-8234-39D36BE816E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098587" y="731838"/>
            <a:ext cx="737374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1896BAA-CF6C-40B2-A4B2-28D56CEDB631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09600" y="2383277"/>
            <a:ext cx="10972800" cy="374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98866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462B0A3-0BAE-49E8-8F76-386A29138BF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774332" y="731838"/>
            <a:ext cx="76980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5F4FB62-6A59-45E1-922F-1C27A04CFA6D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09601" y="2305455"/>
            <a:ext cx="4887884" cy="3820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9FD36A7-249C-469C-B3A6-7EE910934A34}"/>
              </a:ext>
            </a:extLst>
          </p:cNvPr>
          <p:cNvSpPr>
            <a:spLocks noGrp="1"/>
          </p:cNvSpPr>
          <p:nvPr>
            <p:ph idx="10"/>
          </p:nvPr>
        </p:nvSpPr>
        <p:spPr bwMode="auto">
          <a:xfrm>
            <a:off x="6232699" y="2305456"/>
            <a:ext cx="4887884" cy="3890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13917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4B0DFF8-0D84-492D-AE06-8DF89BBD327D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09601" y="2256817"/>
            <a:ext cx="4887884" cy="386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98C89F4-131E-4FFD-8969-F096909AC6F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385225" y="731838"/>
            <a:ext cx="808710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69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E337-DBE1-BD4B-BA80-8191D5B502F2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5A1B9-582E-544F-8CB2-553BCBC1E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208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A person in a red jacket&#10;&#10;Description automatically generated with low confidence">
            <a:extLst>
              <a:ext uri="{FF2B5EF4-FFF2-40B4-BE49-F238E27FC236}">
                <a16:creationId xmlns:a16="http://schemas.microsoft.com/office/drawing/2014/main" id="{DA980A0C-2FA7-41E1-A3C5-01C66B4466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" t="22858" r="30769" b="138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533" y="731838"/>
            <a:ext cx="6392333" cy="4238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7DFF40E2-B4AA-40BB-8126-ED4050B19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B662A-DAF9-4635-A50F-B292CCDBAFE1}" type="datetimeFigureOut">
              <a:rPr lang="en-US" altLang="en-US"/>
              <a:pPr>
                <a:defRPr/>
              </a:pPr>
              <a:t>10/25/2024</a:t>
            </a:fld>
            <a:endParaRPr lang="en-US" alt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2D544A5-BE3C-484C-9032-EEE5D8353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C535914-60BD-4415-86A0-2B0D7A301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F98E4-9EF6-4EC4-A093-7F36099DB9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7831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tar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A person jumping in the air&#10;&#10;Description automatically generated with medium confidence">
            <a:extLst>
              <a:ext uri="{FF2B5EF4-FFF2-40B4-BE49-F238E27FC236}">
                <a16:creationId xmlns:a16="http://schemas.microsoft.com/office/drawing/2014/main" id="{7272C592-2178-435B-830C-9A982BAC7B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2" r="24648"/>
          <a:stretch>
            <a:fillRect/>
          </a:stretch>
        </p:blipFill>
        <p:spPr bwMode="auto">
          <a:xfrm>
            <a:off x="1" y="144464"/>
            <a:ext cx="3543300" cy="671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powerpoint-headers.tif">
            <a:extLst>
              <a:ext uri="{FF2B5EF4-FFF2-40B4-BE49-F238E27FC236}">
                <a16:creationId xmlns:a16="http://schemas.microsoft.com/office/drawing/2014/main" id="{FDC43252-A4DB-4E20-95C6-A8000252EB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8BDF8621-9625-4542-AFE6-9A0F1AA2EB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099" y="4968875"/>
            <a:ext cx="46609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38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owerpoint-headers.tif">
            <a:extLst>
              <a:ext uri="{FF2B5EF4-FFF2-40B4-BE49-F238E27FC236}">
                <a16:creationId xmlns:a16="http://schemas.microsoft.com/office/drawing/2014/main" id="{9E9178E5-6084-45E7-9032-D33861AE4F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545551"/>
            <a:ext cx="5384800" cy="3089735"/>
          </a:xfrm>
        </p:spPr>
        <p:txBody>
          <a:bodyPr/>
          <a:lstStyle>
            <a:lvl1pPr>
              <a:defRPr sz="2800">
                <a:latin typeface="DINOT-Light" panose="02000504040000020003" pitchFamily="50" charset="0"/>
              </a:defRPr>
            </a:lvl1pPr>
            <a:lvl2pPr>
              <a:defRPr sz="2400">
                <a:latin typeface="DINOT-Light" panose="02000504040000020003" pitchFamily="50" charset="0"/>
              </a:defRPr>
            </a:lvl2pPr>
            <a:lvl3pPr>
              <a:defRPr sz="2000">
                <a:latin typeface="DINOT-Light" panose="02000504040000020003" pitchFamily="50" charset="0"/>
              </a:defRPr>
            </a:lvl3pPr>
            <a:lvl4pPr>
              <a:defRPr sz="1800">
                <a:latin typeface="DINOT-Light" panose="02000504040000020003" pitchFamily="50" charset="0"/>
              </a:defRPr>
            </a:lvl4pPr>
            <a:lvl5pPr>
              <a:defRPr sz="1800">
                <a:latin typeface="DINOT-Light" panose="02000504040000020003" pitchFamily="50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545550"/>
            <a:ext cx="5384800" cy="3089735"/>
          </a:xfrm>
        </p:spPr>
        <p:txBody>
          <a:bodyPr/>
          <a:lstStyle>
            <a:lvl1pPr>
              <a:defRPr sz="2800">
                <a:latin typeface="DINOT-Light" panose="02000504040000020003" pitchFamily="50" charset="0"/>
              </a:defRPr>
            </a:lvl1pPr>
            <a:lvl2pPr>
              <a:defRPr sz="2400">
                <a:latin typeface="DINOT-Light" panose="02000504040000020003" pitchFamily="50" charset="0"/>
              </a:defRPr>
            </a:lvl2pPr>
            <a:lvl3pPr>
              <a:defRPr sz="2000">
                <a:latin typeface="DINOT-Light" panose="02000504040000020003" pitchFamily="50" charset="0"/>
              </a:defRPr>
            </a:lvl3pPr>
            <a:lvl4pPr>
              <a:defRPr sz="1800">
                <a:latin typeface="DINOT-Light" panose="02000504040000020003" pitchFamily="50" charset="0"/>
              </a:defRPr>
            </a:lvl4pPr>
            <a:lvl5pPr>
              <a:defRPr sz="1800">
                <a:latin typeface="DINOT-Light" panose="02000504040000020003" pitchFamily="50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872640"/>
            <a:ext cx="10972800" cy="600454"/>
          </a:xfrm>
        </p:spPr>
        <p:txBody>
          <a:bodyPr lIns="0" tIns="0" rIns="0" bIns="0">
            <a:noAutofit/>
          </a:bodyPr>
          <a:lstStyle>
            <a:lvl1pPr algn="l">
              <a:defRPr sz="4000" b="1">
                <a:latin typeface="DINOT-Bold" panose="02000503030000020004" pitchFamily="50" charset="0"/>
                <a:cs typeface="Segoe UI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7" name="Picture 6" descr="A person doing a wheelie on a bicycle in front of a crowd&#10;&#10;Description automatically generated with medium confidence">
            <a:extLst>
              <a:ext uri="{FF2B5EF4-FFF2-40B4-BE49-F238E27FC236}">
                <a16:creationId xmlns:a16="http://schemas.microsoft.com/office/drawing/2014/main" id="{84E89D1F-F896-0929-BEFC-7BF9042447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</a:blip>
          <a:srcRect l="-1193" t="14024" r="-1193" b="33184"/>
          <a:stretch/>
        </p:blipFill>
        <p:spPr>
          <a:xfrm>
            <a:off x="-1" y="3568823"/>
            <a:ext cx="12192001" cy="3289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0075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together&#10;&#10;Description automatically generated with medium confidence">
            <a:extLst>
              <a:ext uri="{FF2B5EF4-FFF2-40B4-BE49-F238E27FC236}">
                <a16:creationId xmlns:a16="http://schemas.microsoft.com/office/drawing/2014/main" id="{788EAD74-5657-4125-A41D-759F82089D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774700" y="-33167"/>
            <a:ext cx="13741400" cy="4254917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5" name="Picture 2" descr="powerpoint-headers.tif">
            <a:extLst>
              <a:ext uri="{FF2B5EF4-FFF2-40B4-BE49-F238E27FC236}">
                <a16:creationId xmlns:a16="http://schemas.microsoft.com/office/drawing/2014/main" id="{A0C4D923-3F93-4F25-A5DB-BB9A4FA7FD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3149081"/>
            <a:ext cx="10972800" cy="600454"/>
          </a:xfrm>
        </p:spPr>
        <p:txBody>
          <a:bodyPr lIns="0" tIns="0" rIns="0" bIns="0">
            <a:noAutofit/>
          </a:bodyPr>
          <a:lstStyle>
            <a:lvl1pPr algn="l">
              <a:defRPr sz="4000" b="1">
                <a:latin typeface="DINOT-Bold" panose="02000503030000020004" pitchFamily="50" charset="0"/>
                <a:cs typeface="Segoe UI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09600" y="3981450"/>
            <a:ext cx="10972800" cy="2644637"/>
          </a:xfrm>
        </p:spPr>
        <p:txBody>
          <a:bodyPr lIns="0" tIns="0" rIns="0" bIns="0">
            <a:noAutofit/>
          </a:bodyPr>
          <a:lstStyle>
            <a:lvl1pPr>
              <a:defRPr>
                <a:latin typeface="DINOT-Bold" panose="02000503030000020004" pitchFamily="50" charset="0"/>
                <a:cs typeface="Segoe UI"/>
              </a:defRPr>
            </a:lvl1pPr>
            <a:lvl2pPr>
              <a:defRPr>
                <a:latin typeface="DINOT-Bold" panose="02000503030000020004" pitchFamily="50" charset="0"/>
                <a:cs typeface="Segoe UI"/>
              </a:defRPr>
            </a:lvl2pPr>
            <a:lvl3pPr>
              <a:defRPr>
                <a:latin typeface="DINOT-Bold" panose="02000503030000020004" pitchFamily="50" charset="0"/>
                <a:cs typeface="Segoe UI"/>
              </a:defRPr>
            </a:lvl3pPr>
            <a:lvl4pPr>
              <a:defRPr>
                <a:latin typeface="DINOT-Bold" panose="02000503030000020004" pitchFamily="50" charset="0"/>
                <a:cs typeface="Segoe UI"/>
              </a:defRPr>
            </a:lvl4pPr>
            <a:lvl5pPr>
              <a:defRPr>
                <a:latin typeface="DINOT-Bold" panose="02000503030000020004" pitchFamily="50" charset="0"/>
                <a:cs typeface="Segoe UI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91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A picture containing outdoor, tree, person, people&#10;&#10;Description automatically generated">
            <a:extLst>
              <a:ext uri="{FF2B5EF4-FFF2-40B4-BE49-F238E27FC236}">
                <a16:creationId xmlns:a16="http://schemas.microsoft.com/office/drawing/2014/main" id="{42CA9EA8-A618-4C5E-9129-BFE4D1FD9C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1"/>
          <a:stretch>
            <a:fillRect/>
          </a:stretch>
        </p:blipFill>
        <p:spPr bwMode="auto">
          <a:xfrm>
            <a:off x="0" y="-428625"/>
            <a:ext cx="12192000" cy="728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powerpoint-headers.tif">
            <a:extLst>
              <a:ext uri="{FF2B5EF4-FFF2-40B4-BE49-F238E27FC236}">
                <a16:creationId xmlns:a16="http://schemas.microsoft.com/office/drawing/2014/main" id="{6FFCEFDA-74C3-4960-A592-EC98A44860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982912" y="938214"/>
            <a:ext cx="7989889" cy="5395425"/>
          </a:xfrm>
          <a:solidFill>
            <a:srgbClr val="FFFFFF">
              <a:alpha val="50196"/>
            </a:srgbClr>
          </a:solidFill>
        </p:spPr>
        <p:txBody>
          <a:bodyPr lIns="0" tIns="0" rIns="0" bIns="0">
            <a:noAutofit/>
          </a:bodyPr>
          <a:lstStyle>
            <a:lvl1pPr>
              <a:defRPr>
                <a:latin typeface="DINOT-Bold" panose="02000503030000020004" pitchFamily="50" charset="0"/>
                <a:cs typeface="Segoe UI"/>
              </a:defRPr>
            </a:lvl1pPr>
            <a:lvl2pPr>
              <a:defRPr>
                <a:latin typeface="DINOT-Bold" panose="02000503030000020004" pitchFamily="50" charset="0"/>
                <a:cs typeface="Segoe UI"/>
              </a:defRPr>
            </a:lvl2pPr>
            <a:lvl3pPr>
              <a:defRPr>
                <a:latin typeface="DINOT-Bold" panose="02000503030000020004" pitchFamily="50" charset="0"/>
                <a:cs typeface="Segoe UI"/>
              </a:defRPr>
            </a:lvl3pPr>
            <a:lvl4pPr>
              <a:defRPr>
                <a:latin typeface="DINOT-Bold" panose="02000503030000020004" pitchFamily="50" charset="0"/>
                <a:cs typeface="Segoe UI"/>
              </a:defRPr>
            </a:lvl4pPr>
            <a:lvl5pPr>
              <a:defRPr>
                <a:latin typeface="DINOT-Bold" panose="02000503030000020004" pitchFamily="50" charset="0"/>
                <a:cs typeface="Segoe UI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345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werpoint-headers.tif">
            <a:extLst>
              <a:ext uri="{FF2B5EF4-FFF2-40B4-BE49-F238E27FC236}">
                <a16:creationId xmlns:a16="http://schemas.microsoft.com/office/drawing/2014/main" id="{9314559B-7215-BDBE-37E6-C43BA7482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528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WA logo with R Mark - White RGB.png">
            <a:extLst>
              <a:ext uri="{FF2B5EF4-FFF2-40B4-BE49-F238E27FC236}">
                <a16:creationId xmlns:a16="http://schemas.microsoft.com/office/drawing/2014/main" id="{33B5F83E-46FF-4B5A-A46A-2874D63EA6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34" y="400051"/>
            <a:ext cx="1515533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4811" y="5257655"/>
            <a:ext cx="8534400" cy="803958"/>
          </a:xfrm>
        </p:spPr>
        <p:txBody>
          <a:bodyPr lIns="0" tIns="0" rIns="0" bIns="0">
            <a:noAutofit/>
          </a:bodyPr>
          <a:lstStyle>
            <a:lvl1pPr marL="0" indent="0" algn="l" eaLnBrk="1" fontAlgn="auto" hangingPunct="1">
              <a:spcAft>
                <a:spcPts val="0"/>
              </a:spcAft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DINOT-Bold" panose="02000503030000020004" pitchFamily="50" charset="0"/>
                <a:cs typeface="Segoe U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42236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A1BCBFE-26F5-4F4B-AD3F-86947827F4A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9533" y="7318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905E5C7-6A74-4044-A0E9-1A4225646E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17681-644E-442E-BC06-E5D8D05C9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E8D7E12-8372-4A47-833B-E3A5BC57352A}" type="datetimeFigureOut">
              <a:rPr lang="en-US" altLang="en-US"/>
              <a:pPr>
                <a:defRPr/>
              </a:pPr>
              <a:t>10/25/2024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D57A4-33E1-454C-8FA8-39049530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2F030-914E-42EE-A864-75765F653E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9F2ADB5-AA13-450D-BFE8-8A98783268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2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330D877A-6C56-42A1-8160-807BC80C4D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00" y="5884863"/>
            <a:ext cx="941917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9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21" r:id="rId8"/>
    <p:sldLayoutId id="2147483703" r:id="rId9"/>
    <p:sldLayoutId id="2147483704" r:id="rId10"/>
    <p:sldLayoutId id="214748370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Fierce Vector" panose="00000500000000000000" pitchFamily="50" charset="0"/>
          <a:ea typeface="MS PGothic" panose="020B0600070205080204" pitchFamily="34" charset="-128"/>
          <a:cs typeface="Fierce Vector" panose="00000500000000000000" pitchFamily="50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ierce Vector" panose="00000500000000000000" pitchFamily="50" charset="0"/>
          <a:ea typeface="MS PGothic" panose="020B0600070205080204" pitchFamily="34" charset="-128"/>
          <a:cs typeface="Fierce Vector" panose="00000500000000000000" pitchFamily="50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ierce Vector" panose="00000500000000000000" pitchFamily="50" charset="0"/>
          <a:ea typeface="MS PGothic" panose="020B0600070205080204" pitchFamily="34" charset="-128"/>
          <a:cs typeface="Fierce Vector" panose="00000500000000000000" pitchFamily="50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ierce Vector" panose="00000500000000000000" pitchFamily="50" charset="0"/>
          <a:ea typeface="MS PGothic" panose="020B0600070205080204" pitchFamily="34" charset="-128"/>
          <a:cs typeface="Fierce Vector" panose="00000500000000000000" pitchFamily="50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ierce Vector" panose="00000500000000000000" pitchFamily="50" charset="0"/>
          <a:ea typeface="MS PGothic" panose="020B0600070205080204" pitchFamily="34" charset="-128"/>
          <a:cs typeface="Fierce Vector" panose="00000500000000000000" pitchFamily="50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DINOT-Bold" panose="02000503030000020004" pitchFamily="50" charset="0"/>
          <a:ea typeface="MS PGothic" panose="020B0600070205080204" pitchFamily="34" charset="-128"/>
          <a:cs typeface="DINOT-Bold" panose="02000503030000020004" pitchFamily="50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BE8D7E12-8372-4A47-833B-E3A5BC57352A}" type="datetimeFigureOut">
              <a:rPr lang="en-US" altLang="en-US" smtClean="0"/>
              <a:pPr>
                <a:defRPr/>
              </a:pPr>
              <a:t>10/25/2024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B9F2ADB5-AA13-450D-BFE8-8A98783268A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6778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1B8DE49-6415-4049-B1BB-441BD4514E1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994825" y="731838"/>
            <a:ext cx="747750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1E99E48-1A0C-496F-B7C8-9A7867D281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2363821"/>
            <a:ext cx="10972800" cy="418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C9E2C-127F-4080-9214-34792BA20A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  <a:latin typeface="DINOT-Light" panose="02000504040000020003" pitchFamily="50" charset="0"/>
              </a:defRPr>
            </a:lvl1pPr>
          </a:lstStyle>
          <a:p>
            <a:pPr>
              <a:defRPr/>
            </a:pPr>
            <a:fld id="{F3605E97-B758-4A11-B858-2D42EC13C12D}" type="datetimeFigureOut">
              <a:rPr lang="en-US" altLang="en-US" smtClean="0"/>
              <a:pPr>
                <a:defRPr/>
              </a:pPr>
              <a:t>10/25/2024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4D767-C8FA-47DA-943B-52B7A4B1E9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DINOT-Light" panose="02000504040000020003" pitchFamily="5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CEBB9-534F-40CE-9D0A-DC38AA7A9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14FFA6A-519D-42D5-B360-5067728276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3" name="Picture 2" descr="A picture containing text, sign, vector graphics&#10;&#10;Description automatically generated">
            <a:extLst>
              <a:ext uri="{FF2B5EF4-FFF2-40B4-BE49-F238E27FC236}">
                <a16:creationId xmlns:a16="http://schemas.microsoft.com/office/drawing/2014/main" id="{93A4F7C8-2682-43DB-8F2F-421B41CF245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29701" y="-338205"/>
            <a:ext cx="4377447" cy="3283085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52E19E9-B749-47DB-80D7-B443AC22F3F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4999459"/>
            <a:ext cx="12192000" cy="187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92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ierce Vector" panose="00000500000000000000" pitchFamily="50" charset="0"/>
          <a:ea typeface="MS PGothic" panose="020B0600070205080204" pitchFamily="34" charset="-128"/>
          <a:cs typeface="Fierce Vector" panose="00000500000000000000" pitchFamily="50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ierce Vector" panose="00000500000000000000" pitchFamily="50" charset="0"/>
          <a:ea typeface="MS PGothic" panose="020B0600070205080204" pitchFamily="34" charset="-128"/>
          <a:cs typeface="Fierce Vector" panose="00000500000000000000" pitchFamily="50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ierce Vector" panose="00000500000000000000" pitchFamily="50" charset="0"/>
          <a:ea typeface="MS PGothic" panose="020B0600070205080204" pitchFamily="34" charset="-128"/>
          <a:cs typeface="Fierce Vector" panose="00000500000000000000" pitchFamily="50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ierce Vector" panose="00000500000000000000" pitchFamily="50" charset="0"/>
          <a:ea typeface="MS PGothic" panose="020B0600070205080204" pitchFamily="34" charset="-128"/>
          <a:cs typeface="Fierce Vector" panose="00000500000000000000" pitchFamily="50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DINOT-Bold" panose="02000503030000020004" pitchFamily="50" charset="0"/>
          <a:ea typeface="MS PGothic" panose="020B0600070205080204" pitchFamily="34" charset="-128"/>
          <a:cs typeface="DINOT-Bold" panose="02000503030000020004" pitchFamily="50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8FF141-B7FA-DE58-BF3B-15CBD1472D76}"/>
              </a:ext>
            </a:extLst>
          </p:cNvPr>
          <p:cNvSpPr txBox="1">
            <a:spLocks/>
          </p:cNvSpPr>
          <p:nvPr/>
        </p:nvSpPr>
        <p:spPr>
          <a:xfrm>
            <a:off x="1946441" y="1884133"/>
            <a:ext cx="5806909" cy="414519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DINOT-Bold" panose="02000503030000020004" pitchFamily="50" charset="0"/>
                <a:ea typeface="MS PGothic" panose="020B0600070205080204" pitchFamily="34" charset="-128"/>
                <a:cs typeface="DINOT-Bold" panose="02000503030000020004" pitchFamily="50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  <a:tabLst>
                <a:tab pos="447675" algn="l"/>
              </a:tabLst>
            </a:pPr>
            <a:r>
              <a:rPr lang="en-GB" sz="1600" dirty="0">
                <a:latin typeface="DINOT-Regular" panose="02000503030000020004" pitchFamily="50" charset="0"/>
              </a:rPr>
              <a:t>Welcome, the meeting will begin shortly</a:t>
            </a:r>
          </a:p>
          <a:p>
            <a:pPr marL="0" lvl="1" indent="0">
              <a:buNone/>
              <a:tabLst>
                <a:tab pos="447675" algn="l"/>
              </a:tabLst>
            </a:pPr>
            <a:r>
              <a:rPr lang="en-GB" sz="1600" dirty="0">
                <a:latin typeface="DINOT-Regular" panose="02000503030000020004" pitchFamily="50" charset="0"/>
              </a:rPr>
              <a:t>Please take a moment to note the following:</a:t>
            </a:r>
          </a:p>
          <a:p>
            <a:pPr marL="0" lvl="1" indent="0">
              <a:buNone/>
              <a:tabLst>
                <a:tab pos="447675" algn="l"/>
              </a:tabLst>
            </a:pPr>
            <a:endParaRPr lang="en-GB" dirty="0">
              <a:latin typeface="DINOT-Regular" panose="02000503030000020004" pitchFamily="50" charset="0"/>
            </a:endParaRPr>
          </a:p>
          <a:p>
            <a:pPr marL="342900" lvl="1" indent="-342900">
              <a:buFont typeface="+mj-lt"/>
              <a:buAutoNum type="arabicPeriod"/>
              <a:tabLst>
                <a:tab pos="447675" algn="l"/>
              </a:tabLst>
            </a:pPr>
            <a:r>
              <a:rPr lang="en-GB" sz="1600" dirty="0">
                <a:latin typeface="DINOT-Regular" panose="02000503030000020004" pitchFamily="50" charset="0"/>
              </a:rPr>
              <a:t>Please change your name displayed in Zoom to </a:t>
            </a:r>
            <a:r>
              <a:rPr lang="en-GB" sz="1600" b="1" dirty="0">
                <a:latin typeface="DINOT-Regular" panose="02000503030000020004" pitchFamily="50" charset="0"/>
              </a:rPr>
              <a:t>include your club name</a:t>
            </a:r>
            <a:r>
              <a:rPr lang="en-GB" sz="1600" dirty="0">
                <a:latin typeface="DINOT-Regular" panose="02000503030000020004" pitchFamily="50" charset="0"/>
              </a:rPr>
              <a:t>.</a:t>
            </a:r>
          </a:p>
          <a:p>
            <a:pPr marL="447675" lvl="1" indent="-447675">
              <a:buFont typeface="+mj-lt"/>
              <a:buAutoNum type="arabicPeriod"/>
            </a:pPr>
            <a:endParaRPr lang="en-GB" sz="1000" dirty="0">
              <a:latin typeface="DINOT-Regular" panose="02000503030000020004" pitchFamily="50" charset="0"/>
            </a:endParaRPr>
          </a:p>
          <a:p>
            <a:pPr marL="342900" lvl="1" indent="-342900">
              <a:buFont typeface="+mj-lt"/>
              <a:buAutoNum type="arabicPeriod"/>
            </a:pPr>
            <a:r>
              <a:rPr lang="en-GB" sz="1600" dirty="0">
                <a:latin typeface="DINOT-Regular" panose="02000503030000020004" pitchFamily="50" charset="0"/>
              </a:rPr>
              <a:t>Use the ‘</a:t>
            </a:r>
            <a:r>
              <a:rPr lang="en-GB" sz="1600" b="1" dirty="0">
                <a:latin typeface="DINOT-Regular" panose="02000503030000020004" pitchFamily="50" charset="0"/>
              </a:rPr>
              <a:t>Chat</a:t>
            </a:r>
            <a:r>
              <a:rPr lang="en-GB" sz="1600" dirty="0">
                <a:latin typeface="DINOT-Regular" panose="02000503030000020004" pitchFamily="50" charset="0"/>
              </a:rPr>
              <a:t>’ to ask a question</a:t>
            </a:r>
          </a:p>
          <a:p>
            <a:pPr marL="447675" lvl="1" indent="-447675">
              <a:buFont typeface="+mj-lt"/>
              <a:buAutoNum type="arabicPeriod"/>
            </a:pPr>
            <a:endParaRPr lang="en-GB" sz="1000" dirty="0">
              <a:latin typeface="DINOT-Regular" panose="02000503030000020004" pitchFamily="50" charset="0"/>
            </a:endParaRPr>
          </a:p>
          <a:p>
            <a:pPr marL="342900" lvl="1" indent="-342900">
              <a:buFont typeface="+mj-lt"/>
              <a:buAutoNum type="arabicPeriod"/>
            </a:pPr>
            <a:r>
              <a:rPr lang="en-GB" sz="1600" dirty="0">
                <a:latin typeface="DINOT-Regular" panose="02000503030000020004" pitchFamily="50" charset="0"/>
              </a:rPr>
              <a:t>Please </a:t>
            </a:r>
            <a:r>
              <a:rPr lang="en-GB" sz="1600" b="1" dirty="0">
                <a:latin typeface="DINOT-Regular" panose="02000503030000020004" pitchFamily="50" charset="0"/>
              </a:rPr>
              <a:t>remain on mute </a:t>
            </a:r>
            <a:r>
              <a:rPr lang="en-GB" sz="1600" dirty="0">
                <a:latin typeface="DINOT-Regular" panose="02000503030000020004" pitchFamily="50" charset="0"/>
              </a:rPr>
              <a:t>until invited to speak</a:t>
            </a:r>
          </a:p>
          <a:p>
            <a:pPr marL="447675" lvl="1" indent="-447675">
              <a:buAutoNum type="arabicParenR"/>
            </a:pPr>
            <a:endParaRPr lang="en-GB" sz="1000" dirty="0">
              <a:latin typeface="DINOT-Regular" panose="02000503030000020004" pitchFamily="50" charset="0"/>
            </a:endParaRPr>
          </a:p>
          <a:p>
            <a:pPr marL="0" lvl="1" indent="0">
              <a:buNone/>
            </a:pPr>
            <a:r>
              <a:rPr lang="en-GB" sz="1600" dirty="0">
                <a:solidFill>
                  <a:srgbClr val="C00000"/>
                </a:solidFill>
                <a:latin typeface="DINOT-Regular" panose="02000503030000020004" pitchFamily="50" charset="0"/>
              </a:rPr>
              <a:t>NB 	This meeting will be recorded to help prepare written meeting minutes</a:t>
            </a:r>
            <a:r>
              <a:rPr lang="en-GB" sz="16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BB0AA-E741-8A6F-1ECC-833D34E63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650" y="1326482"/>
            <a:ext cx="2430762" cy="1887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allout: Line 4">
            <a:extLst>
              <a:ext uri="{FF2B5EF4-FFF2-40B4-BE49-F238E27FC236}">
                <a16:creationId xmlns:a16="http://schemas.microsoft.com/office/drawing/2014/main" id="{B8EDE81A-9E35-05DA-B0EA-D55AE1C2DEAE}"/>
              </a:ext>
            </a:extLst>
          </p:cNvPr>
          <p:cNvSpPr/>
          <p:nvPr/>
        </p:nvSpPr>
        <p:spPr>
          <a:xfrm>
            <a:off x="7479719" y="3879822"/>
            <a:ext cx="1587256" cy="353557"/>
          </a:xfrm>
          <a:prstGeom prst="borderCallout1">
            <a:avLst>
              <a:gd name="adj1" fmla="val -30231"/>
              <a:gd name="adj2" fmla="val 9998"/>
              <a:gd name="adj3" fmla="val -340840"/>
              <a:gd name="adj4" fmla="val 21421"/>
            </a:avLst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Right click here</a:t>
            </a:r>
          </a:p>
        </p:txBody>
      </p:sp>
      <p:sp>
        <p:nvSpPr>
          <p:cNvPr id="6" name="Callout: Line 5">
            <a:extLst>
              <a:ext uri="{FF2B5EF4-FFF2-40B4-BE49-F238E27FC236}">
                <a16:creationId xmlns:a16="http://schemas.microsoft.com/office/drawing/2014/main" id="{1A8B67AC-431B-CE54-978B-325F17A8BA43}"/>
              </a:ext>
            </a:extLst>
          </p:cNvPr>
          <p:cNvSpPr/>
          <p:nvPr/>
        </p:nvSpPr>
        <p:spPr>
          <a:xfrm>
            <a:off x="8790385" y="3345593"/>
            <a:ext cx="1455175" cy="353557"/>
          </a:xfrm>
          <a:prstGeom prst="borderCallout1">
            <a:avLst>
              <a:gd name="adj1" fmla="val -13542"/>
              <a:gd name="adj2" fmla="val -1991"/>
              <a:gd name="adj3" fmla="val -122803"/>
              <a:gd name="adj4" fmla="val -18513"/>
            </a:avLst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Then click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5DFA42-AC13-1047-BC88-7A10C12CF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367" y="5987777"/>
            <a:ext cx="5943604" cy="573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allout: Line 8">
            <a:extLst>
              <a:ext uri="{FF2B5EF4-FFF2-40B4-BE49-F238E27FC236}">
                <a16:creationId xmlns:a16="http://schemas.microsoft.com/office/drawing/2014/main" id="{F818D764-A52D-17A4-592B-21C1844BACDE}"/>
              </a:ext>
            </a:extLst>
          </p:cNvPr>
          <p:cNvSpPr/>
          <p:nvPr/>
        </p:nvSpPr>
        <p:spPr>
          <a:xfrm>
            <a:off x="6861419" y="5455373"/>
            <a:ext cx="1587256" cy="353557"/>
          </a:xfrm>
          <a:prstGeom prst="borderCallout1">
            <a:avLst>
              <a:gd name="adj1" fmla="val 18750"/>
              <a:gd name="adj2" fmla="val -8333"/>
              <a:gd name="adj3" fmla="val 209960"/>
              <a:gd name="adj4" fmla="val -39009"/>
            </a:avLst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Open the Chat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B1DF998-9877-670B-F85E-2033A904892C}"/>
              </a:ext>
            </a:extLst>
          </p:cNvPr>
          <p:cNvSpPr txBox="1">
            <a:spLocks/>
          </p:cNvSpPr>
          <p:nvPr/>
        </p:nvSpPr>
        <p:spPr bwMode="auto">
          <a:xfrm>
            <a:off x="701722" y="698401"/>
            <a:ext cx="9144000" cy="107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DINOT-Bold" panose="02000503030000020004" pitchFamily="50" charset="0"/>
                <a:ea typeface="MS PGothic" panose="020B0600070205080204" pitchFamily="34" charset="-128"/>
                <a:cs typeface="Segoe UI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ierce Vector" panose="00000500000000000000" pitchFamily="50" charset="0"/>
                <a:ea typeface="MS PGothic" panose="020B0600070205080204" pitchFamily="34" charset="-128"/>
                <a:cs typeface="Fierce Vector" panose="00000500000000000000" pitchFamily="50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ierce Vector" panose="00000500000000000000" pitchFamily="50" charset="0"/>
                <a:ea typeface="MS PGothic" panose="020B0600070205080204" pitchFamily="34" charset="-128"/>
                <a:cs typeface="Fierce Vector" panose="00000500000000000000" pitchFamily="50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ierce Vector" panose="00000500000000000000" pitchFamily="50" charset="0"/>
                <a:ea typeface="MS PGothic" panose="020B0600070205080204" pitchFamily="34" charset="-128"/>
                <a:cs typeface="Fierce Vector" panose="00000500000000000000" pitchFamily="50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ierce Vector" panose="00000500000000000000" pitchFamily="50" charset="0"/>
                <a:ea typeface="MS PGothic" panose="020B0600070205080204" pitchFamily="34" charset="-128"/>
                <a:cs typeface="Fierce Vector" panose="00000500000000000000" pitchFamily="50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538163"/>
            <a:r>
              <a:rPr lang="en-GB" sz="3200" dirty="0">
                <a:latin typeface="DINOT-Black" panose="02000503030000020004" pitchFamily="50" charset="0"/>
              </a:rPr>
              <a:t>Welsh Athletics Limited</a:t>
            </a:r>
          </a:p>
          <a:p>
            <a:pPr marL="538163"/>
            <a:r>
              <a:rPr lang="en-GB" sz="2400" dirty="0"/>
              <a:t>2024 Annual General Meeting</a:t>
            </a:r>
          </a:p>
        </p:txBody>
      </p:sp>
    </p:spTree>
    <p:extLst>
      <p:ext uri="{BB962C8B-B14F-4D97-AF65-F5344CB8AC3E}">
        <p14:creationId xmlns:p14="http://schemas.microsoft.com/office/powerpoint/2010/main" val="2582056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F08C404-4F95-39E1-F582-E2E768F4371C}"/>
              </a:ext>
            </a:extLst>
          </p:cNvPr>
          <p:cNvSpPr/>
          <p:nvPr/>
        </p:nvSpPr>
        <p:spPr>
          <a:xfrm>
            <a:off x="231006" y="115503"/>
            <a:ext cx="5064894" cy="2444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5FFAC3-6CFF-CCDA-7115-A37357FA2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13" y="1821246"/>
            <a:ext cx="4656487" cy="37368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7B18E927-0257-5E1E-5AEE-0E61697AB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453" y="415218"/>
            <a:ext cx="8087108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000" dirty="0">
                <a:latin typeface="DINOT-Bold" panose="02000503030000020004" pitchFamily="50" charset="0"/>
                <a:ea typeface="+mj-ea"/>
                <a:cs typeface="+mj-cs"/>
              </a:rPr>
              <a:t>Participation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7F6066-E518-4587-6DE9-7A1692B7D3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750" b="19569"/>
          <a:stretch/>
        </p:blipFill>
        <p:spPr>
          <a:xfrm>
            <a:off x="5828662" y="2507616"/>
            <a:ext cx="2794065" cy="16954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29BFA8-E633-C6BA-DF83-845B4C6DE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3991" y="2705676"/>
            <a:ext cx="2794065" cy="12993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C6600C-4F4E-E8E8-8B77-FBC84C369E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8149" y="240781"/>
            <a:ext cx="2283455" cy="118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00F8DA3-BB90-E74B-323C-602EFC903B0E}"/>
              </a:ext>
            </a:extLst>
          </p:cNvPr>
          <p:cNvSpPr txBox="1"/>
          <p:nvPr/>
        </p:nvSpPr>
        <p:spPr>
          <a:xfrm>
            <a:off x="3851274" y="679128"/>
            <a:ext cx="420503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latin typeface="DINOT-Bold"/>
                <a:ea typeface="MS PGothic"/>
              </a:rPr>
              <a:t>Facilities</a:t>
            </a:r>
            <a:endParaRPr lang="en-US" sz="3600" b="1" dirty="0">
              <a:latin typeface="DINOT-Bold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93FA650-F76D-13B2-58CC-C2FE97179545}"/>
              </a:ext>
            </a:extLst>
          </p:cNvPr>
          <p:cNvSpPr txBox="1">
            <a:spLocks/>
          </p:cNvSpPr>
          <p:nvPr/>
        </p:nvSpPr>
        <p:spPr>
          <a:xfrm>
            <a:off x="4156835" y="1522480"/>
            <a:ext cx="7440397" cy="405844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DINOT-Bold" panose="02000503030000020004" pitchFamily="50" charset="0"/>
                <a:ea typeface="MS PGothic" panose="020B0600070205080204" pitchFamily="34" charset="-128"/>
                <a:cs typeface="DINOT-Bold" panose="02000503030000020004" pitchFamily="50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28600" defTabSz="91440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latin typeface="DINOT-Medium" panose="02000503030000020004" pitchFamily="50" charset="0"/>
                <a:ea typeface="+mn-ea"/>
                <a:cs typeface="+mn-cs"/>
              </a:rPr>
              <a:t>Continue to work to safeguarding the future of the sport</a:t>
            </a:r>
          </a:p>
          <a:p>
            <a:pPr lvl="1" defTabSz="914400" eaLnBrk="1" hangingPunct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600" dirty="0" err="1">
                <a:latin typeface="DINOT-Medium" panose="02000503030000020004" pitchFamily="50" charset="0"/>
                <a:ea typeface="+mn-ea"/>
                <a:cs typeface="+mn-cs"/>
              </a:rPr>
              <a:t>Penlan</a:t>
            </a:r>
            <a:r>
              <a:rPr lang="en-GB" sz="1600" dirty="0">
                <a:latin typeface="DINOT-Medium" panose="02000503030000020004" pitchFamily="50" charset="0"/>
                <a:ea typeface="+mn-ea"/>
                <a:cs typeface="+mn-cs"/>
              </a:rPr>
              <a:t> Arena (Brecon): £180k Capital Grant – complete (end of the summer 2023).</a:t>
            </a:r>
          </a:p>
          <a:p>
            <a:pPr lvl="1" defTabSz="914400" eaLnBrk="1" hangingPunct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600" dirty="0">
                <a:latin typeface="DINOT-Medium" panose="02000503030000020004" pitchFamily="50" charset="0"/>
                <a:ea typeface="+mn-ea"/>
                <a:cs typeface="+mn-cs"/>
              </a:rPr>
              <a:t>Eirias Park (Conwy): £330k Local Authority investment - complete.</a:t>
            </a:r>
          </a:p>
          <a:p>
            <a:pPr lvl="1" defTabSz="914400" eaLnBrk="1" hangingPunct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600" dirty="0" err="1">
                <a:latin typeface="DINOT-Medium" panose="02000503030000020004" pitchFamily="50" charset="0"/>
                <a:ea typeface="+mn-ea"/>
                <a:cs typeface="+mn-cs"/>
              </a:rPr>
              <a:t>Cwrt</a:t>
            </a:r>
            <a:r>
              <a:rPr lang="en-GB" sz="1600" dirty="0">
                <a:latin typeface="DINOT-Medium" panose="02000503030000020004" pitchFamily="50" charset="0"/>
                <a:ea typeface="+mn-ea"/>
                <a:cs typeface="+mn-cs"/>
              </a:rPr>
              <a:t> Herbert (Neath):  £225k Capital Grant – to be completed in 2025. </a:t>
            </a:r>
          </a:p>
          <a:p>
            <a:pPr lvl="1" defTabSz="914400" eaLnBrk="1" hangingPunct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600" dirty="0">
                <a:latin typeface="DINOT-Medium" panose="02000503030000020004" pitchFamily="50" charset="0"/>
                <a:ea typeface="+mn-ea"/>
                <a:cs typeface="+mn-cs"/>
              </a:rPr>
              <a:t>Haverfordwest (Pembrokeshire): £192k Capital Grant – to be completed in 2025. </a:t>
            </a:r>
          </a:p>
          <a:p>
            <a:pPr lvl="1" defTabSz="914400" eaLnBrk="1" hangingPunct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600" dirty="0">
                <a:latin typeface="DINOT-Medium" panose="02000503030000020004" pitchFamily="50" charset="0"/>
                <a:ea typeface="+mn-ea"/>
                <a:cs typeface="+mn-cs"/>
              </a:rPr>
              <a:t>NIAC (Cardiff): £53k Sport Wales / Capital Grant. </a:t>
            </a:r>
          </a:p>
          <a:p>
            <a:pPr lvl="1" defTabSz="914400" eaLnBrk="1" hangingPunct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600" dirty="0">
                <a:latin typeface="DINOT-Medium" panose="02000503030000020004" pitchFamily="50" charset="0"/>
                <a:ea typeface="+mn-ea"/>
                <a:cs typeface="+mn-cs"/>
              </a:rPr>
              <a:t>Ammanford (new facility): £800k (funded by Carmarthen Council)</a:t>
            </a:r>
          </a:p>
          <a:p>
            <a:pPr marL="457200" lvl="1" indent="0" defTabSz="914400" eaLnBrk="1" hangingPunct="1">
              <a:spcBef>
                <a:spcPts val="600"/>
              </a:spcBef>
              <a:spcAft>
                <a:spcPts val="600"/>
              </a:spcAft>
              <a:buNone/>
            </a:pPr>
            <a:endParaRPr lang="en-GB" sz="1600" dirty="0">
              <a:latin typeface="DINOT-Medium" panose="02000503030000020004" pitchFamily="50" charset="0"/>
              <a:ea typeface="+mn-ea"/>
              <a:cs typeface="+mn-cs"/>
            </a:endParaRPr>
          </a:p>
          <a:p>
            <a:pPr marL="285750" indent="-228600" defTabSz="91440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latin typeface="DINOT-Medium" panose="02000503030000020004" pitchFamily="50" charset="0"/>
                <a:ea typeface="+mn-ea"/>
                <a:cs typeface="+mn-cs"/>
              </a:rPr>
              <a:t>Total of circa. £1.78m of investment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178897-9CE7-F5E4-E43B-2783602533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61" r="65368"/>
          <a:stretch/>
        </p:blipFill>
        <p:spPr>
          <a:xfrm>
            <a:off x="1" y="0"/>
            <a:ext cx="356206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AE41B2-7FA9-9D1D-D5FF-9479E5C3E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12192000" cy="9387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F0E269-8D92-25FA-5AAC-F2CFEB10F22D}"/>
              </a:ext>
            </a:extLst>
          </p:cNvPr>
          <p:cNvSpPr txBox="1"/>
          <p:nvPr/>
        </p:nvSpPr>
        <p:spPr>
          <a:xfrm>
            <a:off x="3900014" y="6019929"/>
            <a:ext cx="63052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800" dirty="0">
                <a:latin typeface="DINOT-Bold" panose="02000503030000020004" pitchFamily="50" charset="0"/>
                <a:ea typeface="Aptos" panose="020B0004020202020204" pitchFamily="34" charset="0"/>
                <a:cs typeface="Aptos" panose="020B0004020202020204" pitchFamily="34" charset="0"/>
              </a:rPr>
              <a:t>Will continue to look at all facilities across Wales and lobby for additional investment</a:t>
            </a:r>
          </a:p>
        </p:txBody>
      </p:sp>
    </p:spTree>
    <p:extLst>
      <p:ext uri="{BB962C8B-B14F-4D97-AF65-F5344CB8AC3E}">
        <p14:creationId xmlns:p14="http://schemas.microsoft.com/office/powerpoint/2010/main" val="3658524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5931F-9E0A-B09F-C683-524D081C3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973AC33-1912-7D1C-9709-B7FF4A174E33}"/>
              </a:ext>
            </a:extLst>
          </p:cNvPr>
          <p:cNvSpPr txBox="1"/>
          <p:nvPr/>
        </p:nvSpPr>
        <p:spPr>
          <a:xfrm>
            <a:off x="3905865" y="774663"/>
            <a:ext cx="420503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latin typeface="DINOT-Bold"/>
                <a:ea typeface="MS PGothic"/>
              </a:rPr>
              <a:t>Safeguarding</a:t>
            </a:r>
            <a:endParaRPr lang="en-US" sz="3600" b="1" dirty="0">
              <a:latin typeface="DINOT-Bold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63EA4CD-345B-1F53-DE85-2AF04BA0DC4C}"/>
              </a:ext>
            </a:extLst>
          </p:cNvPr>
          <p:cNvSpPr txBox="1">
            <a:spLocks/>
          </p:cNvSpPr>
          <p:nvPr/>
        </p:nvSpPr>
        <p:spPr>
          <a:xfrm>
            <a:off x="3905865" y="1499918"/>
            <a:ext cx="6493836" cy="42706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DINOT-Bold" panose="02000503030000020004" pitchFamily="50" charset="0"/>
                <a:ea typeface="MS PGothic" panose="020B0600070205080204" pitchFamily="34" charset="-128"/>
                <a:cs typeface="DINOT-Bold" panose="02000503030000020004" pitchFamily="50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DINOT-Medium" panose="02000503030000020004" pitchFamily="50" charset="0"/>
              </a:rPr>
              <a:t>Continue to drive up standards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latin typeface="DINOT-Medium" panose="02000503030000020004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ED462D-BBCB-9A09-99CE-76D285536F38}"/>
              </a:ext>
            </a:extLst>
          </p:cNvPr>
          <p:cNvSpPr txBox="1"/>
          <p:nvPr/>
        </p:nvSpPr>
        <p:spPr>
          <a:xfrm>
            <a:off x="4312797" y="2218458"/>
            <a:ext cx="704213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85750" defTabSz="9144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DINOT-Medium" panose="02000503030000020004" pitchFamily="50" charset="0"/>
                <a:ea typeface="+mn-ea"/>
                <a:cs typeface="+mn-cs"/>
              </a:rPr>
              <a:t>34 cases managed this year</a:t>
            </a:r>
          </a:p>
          <a:p>
            <a:pPr marL="342900" indent="-285750" defTabSz="9144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DINOT-Medium" panose="02000503030000020004" pitchFamily="50" charset="0"/>
                <a:ea typeface="+mn-ea"/>
                <a:cs typeface="+mn-cs"/>
              </a:rPr>
              <a:t>L3 CPSU safeguarding in sport standard retained</a:t>
            </a:r>
          </a:p>
          <a:p>
            <a:pPr marL="342900" indent="-285750" defTabSz="9144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DINOT-Medium" panose="02000503030000020004" pitchFamily="50" charset="0"/>
                <a:ea typeface="+mn-ea"/>
                <a:cs typeface="+mn-cs"/>
              </a:rPr>
              <a:t>Updated required training </a:t>
            </a:r>
          </a:p>
          <a:p>
            <a:pPr marL="800100" lvl="2" indent="-285750" defTabSz="914400" eaLnBrk="1" hangingPunct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latin typeface="DINOT-Medium" panose="02000503030000020004" pitchFamily="50" charset="0"/>
                <a:ea typeface="+mn-ea"/>
                <a:cs typeface="+mn-cs"/>
              </a:rPr>
              <a:t>T2L</a:t>
            </a:r>
          </a:p>
          <a:p>
            <a:pPr marL="800100" lvl="2" indent="-285750" defTabSz="914400" eaLnBrk="1" hangingPunct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latin typeface="DINOT-Medium" panose="02000503030000020004" pitchFamily="50" charset="0"/>
                <a:ea typeface="+mn-ea"/>
                <a:cs typeface="+mn-cs"/>
              </a:rPr>
              <a:t>Ann Craft Trust – Adults at Risk Training</a:t>
            </a:r>
          </a:p>
          <a:p>
            <a:pPr marL="342900" indent="-285750" defTabSz="9144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DINOT-Medium" panose="02000503030000020004" pitchFamily="50" charset="0"/>
                <a:ea typeface="+mn-ea"/>
                <a:cs typeface="+mn-cs"/>
              </a:rPr>
              <a:t>Ann Craft Adult Assurance Framework submission (2nd ever NGB to submit)</a:t>
            </a:r>
          </a:p>
          <a:p>
            <a:pPr marL="342900" indent="-285750" defTabSz="9144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DINOT-Medium" panose="02000503030000020004" pitchFamily="50" charset="0"/>
                <a:ea typeface="+mn-ea"/>
                <a:cs typeface="+mn-cs"/>
              </a:rPr>
              <a:t>Over 220 Club Welfare Officers Trained</a:t>
            </a:r>
          </a:p>
          <a:p>
            <a:pPr marL="342900" indent="-285750" defTabSz="9144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DINOT-Medium" panose="02000503030000020004" pitchFamily="50" charset="0"/>
                <a:ea typeface="+mn-ea"/>
                <a:cs typeface="+mn-cs"/>
              </a:rPr>
              <a:t>Sector Leading</a:t>
            </a:r>
          </a:p>
          <a:p>
            <a:pPr marL="342900" indent="-285750" defTabSz="9144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DINOT-Medium" panose="02000503030000020004" pitchFamily="50" charset="0"/>
                <a:ea typeface="+mn-ea"/>
                <a:cs typeface="+mn-cs"/>
              </a:rPr>
              <a:t>Zero Tolerance Approach </a:t>
            </a:r>
            <a:endParaRPr lang="en-GB" sz="1800" dirty="0">
              <a:latin typeface="DINOT-Medium" panose="02000503030000020004" pitchFamily="50" charset="0"/>
              <a:ea typeface="+mn-ea"/>
              <a:cs typeface="+mn-cs"/>
            </a:endParaRPr>
          </a:p>
        </p:txBody>
      </p:sp>
      <p:pic>
        <p:nvPicPr>
          <p:cNvPr id="2050" name="Picture 2" descr="A group of kids on a field&#10;&#10;Description automatically generated">
            <a:extLst>
              <a:ext uri="{FF2B5EF4-FFF2-40B4-BE49-F238E27FC236}">
                <a16:creationId xmlns:a16="http://schemas.microsoft.com/office/drawing/2014/main" id="{A17C0292-6941-6A7F-35FA-A9A47B0BD1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0" t="-2587" r="60705" b="2587"/>
          <a:stretch/>
        </p:blipFill>
        <p:spPr bwMode="auto">
          <a:xfrm>
            <a:off x="-1" y="0"/>
            <a:ext cx="35484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6AA19C-FD69-50B7-B560-584971143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12192000" cy="93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75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CD8FA7-80EA-6A53-A642-64BE396D2996}"/>
              </a:ext>
            </a:extLst>
          </p:cNvPr>
          <p:cNvSpPr txBox="1"/>
          <p:nvPr/>
        </p:nvSpPr>
        <p:spPr>
          <a:xfrm>
            <a:off x="3548419" y="725505"/>
            <a:ext cx="9144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0"/>
            <a:r>
              <a:rPr lang="en-US" sz="3600" b="1" dirty="0">
                <a:latin typeface="DINOT-Bold"/>
                <a:ea typeface="MS PGothic"/>
              </a:rPr>
              <a:t>Competition</a:t>
            </a:r>
            <a:endParaRPr lang="en-US" sz="3600" b="1" dirty="0">
              <a:latin typeface="DINOT-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9B8A6E-4FDF-9488-1B04-9E8F2379092C}"/>
              </a:ext>
            </a:extLst>
          </p:cNvPr>
          <p:cNvSpPr txBox="1"/>
          <p:nvPr/>
        </p:nvSpPr>
        <p:spPr>
          <a:xfrm>
            <a:off x="4334820" y="1664290"/>
            <a:ext cx="6474208" cy="46814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285750" defTabSz="914400" eaLnBrk="1" hangingPunct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DINOT-Medium" panose="02000503030000020004" pitchFamily="50" charset="0"/>
                <a:ea typeface="+mn-ea"/>
              </a:rPr>
              <a:t>Welsh Junior League</a:t>
            </a:r>
          </a:p>
          <a:p>
            <a:pPr marL="857250" lvl="1" indent="-342900" defTabSz="914400" eaLnBrk="1" hangingPunct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dirty="0">
                <a:latin typeface="DINOT-Medium" panose="02000503030000020004" pitchFamily="50" charset="0"/>
                <a:ea typeface="+mn-ea"/>
              </a:rPr>
              <a:t>Expanded North Wales offering</a:t>
            </a:r>
          </a:p>
          <a:p>
            <a:pPr marL="342900" indent="-285750" defTabSz="914400" eaLnBrk="1" hangingPunct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DINOT-Medium" panose="02000503030000020004" pitchFamily="50" charset="0"/>
                <a:ea typeface="+mn-ea"/>
              </a:rPr>
              <a:t>Event Specific</a:t>
            </a:r>
          </a:p>
          <a:p>
            <a:pPr marL="800100" lvl="1" indent="-285750" defTabSz="914400" eaLnBrk="1" hangingPunct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dirty="0">
                <a:latin typeface="DINOT-Medium" panose="02000503030000020004" pitchFamily="50" charset="0"/>
                <a:ea typeface="+mn-ea"/>
              </a:rPr>
              <a:t>BMC partnered events</a:t>
            </a:r>
          </a:p>
          <a:p>
            <a:pPr marL="800100" lvl="1" indent="-285750" defTabSz="914400" eaLnBrk="1" hangingPunct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dirty="0">
                <a:latin typeface="DINOT-Medium" panose="02000503030000020004" pitchFamily="50" charset="0"/>
                <a:ea typeface="+mn-ea"/>
              </a:rPr>
              <a:t>North Wales specific offering launched</a:t>
            </a:r>
          </a:p>
          <a:p>
            <a:pPr marL="342900" indent="-285750" defTabSz="914400" eaLnBrk="1" hangingPunct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DINOT-Medium" panose="02000503030000020004" pitchFamily="50" charset="0"/>
                <a:ea typeface="+mn-ea"/>
              </a:rPr>
              <a:t>Welsh Championships – record entries (Snr/U15, Road Relays)</a:t>
            </a:r>
          </a:p>
          <a:p>
            <a:pPr marL="342900" indent="-285750" defTabSz="914400" eaLnBrk="1" hangingPunct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DINOT-Medium" panose="02000503030000020004" pitchFamily="50" charset="0"/>
                <a:ea typeface="+mn-ea"/>
              </a:rPr>
              <a:t>Para integration – wheelchair Championships</a:t>
            </a:r>
          </a:p>
          <a:p>
            <a:pPr marL="342900" indent="-285750" defTabSz="914400" eaLnBrk="1" hangingPunct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DINOT-Medium" panose="02000503030000020004" pitchFamily="50" charset="0"/>
                <a:ea typeface="+mn-ea"/>
              </a:rPr>
              <a:t>Cardiff Cross Challenge – maintaining World Athletics label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latin typeface="DINOT-Light"/>
              <a:cs typeface="Calibri" panose="020F0502020204030204" pitchFamily="34" charset="0"/>
            </a:endParaRPr>
          </a:p>
        </p:txBody>
      </p:sp>
      <p:pic>
        <p:nvPicPr>
          <p:cNvPr id="3074" name="Picture 2" descr="A person crossing a blue ribbon with his arms outstretched&#10;&#10;Description automatically generated">
            <a:extLst>
              <a:ext uri="{FF2B5EF4-FFF2-40B4-BE49-F238E27FC236}">
                <a16:creationId xmlns:a16="http://schemas.microsoft.com/office/drawing/2014/main" id="{C0EB20B9-1090-9D3D-2805-5CD02305B6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7" t="1759" r="31906" b="2456"/>
          <a:stretch/>
        </p:blipFill>
        <p:spPr bwMode="auto">
          <a:xfrm>
            <a:off x="0" y="171450"/>
            <a:ext cx="3548418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4BFFDD-81BE-3335-DCC3-AF88D7597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12192000" cy="93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31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FB3DD-413D-2362-F0A4-91B066BF3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8B127C-3F30-BBF2-0868-2DCFDE811F0D}"/>
              </a:ext>
            </a:extLst>
          </p:cNvPr>
          <p:cNvSpPr txBox="1"/>
          <p:nvPr/>
        </p:nvSpPr>
        <p:spPr>
          <a:xfrm>
            <a:off x="3548419" y="725505"/>
            <a:ext cx="9144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0"/>
            <a:r>
              <a:rPr lang="en-US" sz="3600" b="1" dirty="0">
                <a:latin typeface="DINOT-Bold"/>
                <a:ea typeface="MS PGothic"/>
              </a:rPr>
              <a:t>Competition – looking ahead</a:t>
            </a:r>
            <a:endParaRPr lang="en-US" sz="3600" b="1" dirty="0">
              <a:latin typeface="DINOT-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4B01F2-5FA9-C117-C54B-E280B7624EE6}"/>
              </a:ext>
            </a:extLst>
          </p:cNvPr>
          <p:cNvSpPr txBox="1"/>
          <p:nvPr/>
        </p:nvSpPr>
        <p:spPr>
          <a:xfrm>
            <a:off x="4334819" y="1664290"/>
            <a:ext cx="6788105" cy="49552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28600" defTabSz="9144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DINOT-Medium" panose="02000503030000020004" pitchFamily="50" charset="0"/>
                <a:ea typeface="+mn-ea"/>
              </a:rPr>
              <a:t>Licensing Portal – Road/Multi Terrain now live</a:t>
            </a:r>
          </a:p>
          <a:p>
            <a:pPr marL="800100" lvl="2" indent="-285750" defTabSz="914400" eaLnBrk="1" hangingPunct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latin typeface="DINOT-Medium" panose="02000503030000020004" pitchFamily="50" charset="0"/>
                <a:ea typeface="+mn-ea"/>
              </a:rPr>
              <a:t>T&amp;F, XC, Trail &amp; Mountain </a:t>
            </a:r>
          </a:p>
          <a:p>
            <a:pPr marL="800100" lvl="2" indent="-285750" defTabSz="914400" eaLnBrk="1" hangingPunct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latin typeface="DINOT-Medium" panose="02000503030000020004" pitchFamily="50" charset="0"/>
                <a:ea typeface="+mn-ea"/>
              </a:rPr>
              <a:t>Race Directors Courses</a:t>
            </a:r>
          </a:p>
          <a:p>
            <a:pPr marL="285750" indent="-228600" defTabSz="9144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DINOT-Medium" panose="02000503030000020004" pitchFamily="50" charset="0"/>
                <a:ea typeface="+mn-ea"/>
              </a:rPr>
              <a:t>Welsh Junior Champs – new date in June</a:t>
            </a:r>
          </a:p>
          <a:p>
            <a:pPr marL="285750" indent="-228600" defTabSz="9144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DINOT-Medium" panose="02000503030000020004" pitchFamily="50" charset="0"/>
                <a:ea typeface="+mn-ea"/>
              </a:rPr>
              <a:t>Pilot – Throws League</a:t>
            </a:r>
          </a:p>
          <a:p>
            <a:pPr marL="285750" indent="-228600" defTabSz="9144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DINOT-Medium" panose="02000503030000020004" pitchFamily="50" charset="0"/>
                <a:ea typeface="+mn-ea"/>
              </a:rPr>
              <a:t>Jumps specific series – Swansea</a:t>
            </a:r>
          </a:p>
          <a:p>
            <a:pPr marL="285750" indent="-228600" defTabSz="9144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DINOT-Medium" panose="02000503030000020004" pitchFamily="50" charset="0"/>
                <a:ea typeface="+mn-ea"/>
              </a:rPr>
              <a:t>Further develop events in North Wales</a:t>
            </a:r>
          </a:p>
          <a:p>
            <a:pPr marL="285750" indent="-228600" defTabSz="9144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DINOT-Medium" panose="02000503030000020004" pitchFamily="50" charset="0"/>
                <a:ea typeface="+mn-ea"/>
              </a:rPr>
              <a:t>Split Junior and Senior Road Relays – reflecting string growth</a:t>
            </a:r>
          </a:p>
          <a:p>
            <a:pPr marL="285750" indent="-228600" defTabSz="9144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DINOT-Medium" panose="02000503030000020004" pitchFamily="50" charset="0"/>
                <a:ea typeface="+mn-ea"/>
              </a:rPr>
              <a:t>Empower new competition providers</a:t>
            </a:r>
          </a:p>
          <a:p>
            <a:pPr marL="285750" indent="-228600" defTabSz="9144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DINOT-Medium" panose="02000503030000020004" pitchFamily="50" charset="0"/>
                <a:ea typeface="+mn-ea"/>
              </a:rPr>
              <a:t>British U23 Trials – within Welsh Senior Championships</a:t>
            </a:r>
          </a:p>
          <a:p>
            <a:pPr marL="285750" indent="-228600" defTabSz="9144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DINOT-Medium" panose="02000503030000020004" pitchFamily="50" charset="0"/>
                <a:ea typeface="+mn-ea"/>
              </a:rPr>
              <a:t>British 5km Road Running Champs – within Podium 5k (Aug 25)</a:t>
            </a:r>
            <a:endParaRPr lang="en-GB" dirty="0">
              <a:latin typeface="DINOT-Medium" panose="02000503030000020004" pitchFamily="50" charset="0"/>
              <a:ea typeface="+mn-ea"/>
            </a:endParaRPr>
          </a:p>
        </p:txBody>
      </p:sp>
      <p:pic>
        <p:nvPicPr>
          <p:cNvPr id="3074" name="Picture 2" descr="A person crossing a blue ribbon with his arms outstretched&#10;&#10;Description automatically generated">
            <a:extLst>
              <a:ext uri="{FF2B5EF4-FFF2-40B4-BE49-F238E27FC236}">
                <a16:creationId xmlns:a16="http://schemas.microsoft.com/office/drawing/2014/main" id="{4253300B-1078-B3C1-BDFD-467C017B06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7" t="1759" r="31906" b="2456"/>
          <a:stretch/>
        </p:blipFill>
        <p:spPr bwMode="auto">
          <a:xfrm>
            <a:off x="0" y="171450"/>
            <a:ext cx="3548418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0B37C9-5DB2-0362-DC6F-4B60ACCFE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12192000" cy="93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57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920469-451A-49B6-974E-72291B1210F0}"/>
              </a:ext>
            </a:extLst>
          </p:cNvPr>
          <p:cNvSpPr txBox="1"/>
          <p:nvPr/>
        </p:nvSpPr>
        <p:spPr>
          <a:xfrm>
            <a:off x="350873" y="665090"/>
            <a:ext cx="53811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defTabSz="914400" eaLnBrk="1" hangingPunct="1">
              <a:lnSpc>
                <a:spcPct val="90000"/>
              </a:lnSpc>
              <a:defRPr sz="4000">
                <a:latin typeface="DINOT-Bold" panose="02000503030000020004" pitchFamily="50" charset="0"/>
                <a:ea typeface="+mj-ea"/>
                <a:cs typeface="+mj-cs"/>
              </a:defRPr>
            </a:lvl1pPr>
            <a:lvl2pPr algn="ctr" eaLnBrk="1" hangingPunct="1">
              <a:defRPr sz="4400">
                <a:latin typeface="Fierce Vector" panose="00000500000000000000" pitchFamily="50" charset="0"/>
                <a:cs typeface="Fierce Vector" panose="00000500000000000000" pitchFamily="50" charset="0"/>
              </a:defRPr>
            </a:lvl2pPr>
            <a:lvl3pPr algn="ctr" eaLnBrk="1" hangingPunct="1">
              <a:defRPr sz="4400">
                <a:latin typeface="Fierce Vector" panose="00000500000000000000" pitchFamily="50" charset="0"/>
                <a:cs typeface="Fierce Vector" panose="00000500000000000000" pitchFamily="50" charset="0"/>
              </a:defRPr>
            </a:lvl3pPr>
            <a:lvl4pPr algn="ctr" eaLnBrk="1" hangingPunct="1">
              <a:defRPr sz="4400">
                <a:latin typeface="Fierce Vector" panose="00000500000000000000" pitchFamily="50" charset="0"/>
                <a:cs typeface="Fierce Vector" panose="00000500000000000000" pitchFamily="50" charset="0"/>
              </a:defRPr>
            </a:lvl4pPr>
            <a:lvl5pPr algn="ctr" eaLnBrk="1" hangingPunct="1">
              <a:defRPr sz="4400">
                <a:latin typeface="Fierce Vector" panose="00000500000000000000" pitchFamily="50" charset="0"/>
                <a:cs typeface="Fierce Vector" panose="00000500000000000000" pitchFamily="50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Communication &amp; Marketing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0EDB24-996C-074F-DCBF-C9B2A5F65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241" y="3567924"/>
            <a:ext cx="980986" cy="1212084"/>
          </a:xfrm>
          <a:prstGeom prst="rect">
            <a:avLst/>
          </a:prstGeom>
        </p:spPr>
      </p:pic>
      <p:pic>
        <p:nvPicPr>
          <p:cNvPr id="1028" name="Picture 4" descr="Download Joma Logo in SVG Vector or PNG File Format - Logo.wine">
            <a:extLst>
              <a:ext uri="{FF2B5EF4-FFF2-40B4-BE49-F238E27FC236}">
                <a16:creationId xmlns:a16="http://schemas.microsoft.com/office/drawing/2014/main" id="{5974F7A7-B804-F733-37C1-0B135CDFC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" t="22912" r="6054" b="29496"/>
          <a:stretch/>
        </p:blipFill>
        <p:spPr bwMode="auto">
          <a:xfrm>
            <a:off x="999928" y="5152226"/>
            <a:ext cx="2829610" cy="102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20932E-931A-8A61-2C3C-33B09DD2A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876" y="2440779"/>
            <a:ext cx="2637715" cy="7518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A208B8A-DCF1-4009-CB91-2DCE70D27B9A}"/>
              </a:ext>
            </a:extLst>
          </p:cNvPr>
          <p:cNvGrpSpPr/>
          <p:nvPr/>
        </p:nvGrpSpPr>
        <p:grpSpPr>
          <a:xfrm>
            <a:off x="4891165" y="122263"/>
            <a:ext cx="7205301" cy="6613474"/>
            <a:chOff x="5143918" y="471999"/>
            <a:chExt cx="6844961" cy="607803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7237D9DD-2461-ABEF-2BDD-DE83BC0F06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82" b="29895"/>
            <a:stretch/>
          </p:blipFill>
          <p:spPr bwMode="auto">
            <a:xfrm>
              <a:off x="5143918" y="471999"/>
              <a:ext cx="6844961" cy="4439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A47F692A-7191-4338-F616-0C06E97F58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37"/>
            <a:stretch/>
          </p:blipFill>
          <p:spPr bwMode="auto">
            <a:xfrm>
              <a:off x="5516542" y="4819401"/>
              <a:ext cx="6302834" cy="1730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5448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DA269-68E1-2C4F-2C27-EC47CFCD9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A34C1A-43F1-7B62-CA98-4A6FA059D7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53" t="-855" r="44143" b="855"/>
          <a:stretch/>
        </p:blipFill>
        <p:spPr>
          <a:xfrm>
            <a:off x="0" y="58156"/>
            <a:ext cx="3548418" cy="67998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183228-30A8-11A8-06DF-A9D198026073}"/>
              </a:ext>
            </a:extLst>
          </p:cNvPr>
          <p:cNvSpPr txBox="1"/>
          <p:nvPr/>
        </p:nvSpPr>
        <p:spPr>
          <a:xfrm>
            <a:off x="3548419" y="615619"/>
            <a:ext cx="9144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0"/>
            <a:r>
              <a:rPr lang="en-US" sz="3600" b="1" dirty="0">
                <a:latin typeface="DINOT-Bold"/>
                <a:ea typeface="MS PGothic"/>
              </a:rPr>
              <a:t>Corporate Services</a:t>
            </a:r>
            <a:endParaRPr lang="en-US" sz="3600" b="1" dirty="0">
              <a:latin typeface="DINOT-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1EED0F-2129-402B-8203-221577DF38D5}"/>
              </a:ext>
            </a:extLst>
          </p:cNvPr>
          <p:cNvSpPr txBox="1"/>
          <p:nvPr/>
        </p:nvSpPr>
        <p:spPr>
          <a:xfrm>
            <a:off x="4055350" y="1261950"/>
            <a:ext cx="8030053" cy="55707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defTabSz="9144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DINOT-Medium" panose="02000503030000020004" pitchFamily="50" charset="0"/>
                <a:ea typeface="+mn-ea"/>
              </a:rPr>
              <a:t>Staff Wellbeing &amp; Culture</a:t>
            </a:r>
          </a:p>
          <a:p>
            <a:pPr marL="800100" lvl="1" indent="-342900" defTabSz="914400" eaLnBrk="1" hangingPunct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latin typeface="DINOT-Medium" panose="02000503030000020004" pitchFamily="50" charset="0"/>
                <a:ea typeface="+mn-ea"/>
              </a:rPr>
              <a:t>10% improvement in staff happiness relating to work/life balance through annual staff engagement survey</a:t>
            </a:r>
          </a:p>
          <a:p>
            <a:pPr marL="800100" lvl="1" indent="-342900" defTabSz="914400" eaLnBrk="1" hangingPunct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latin typeface="DINOT-Medium" panose="02000503030000020004" pitchFamily="50" charset="0"/>
                <a:ea typeface="+mn-ea"/>
              </a:rPr>
              <a:t>Mind Partnership – workshops on improving mental health</a:t>
            </a:r>
          </a:p>
          <a:p>
            <a:pPr marL="800100" lvl="1" indent="-342900" defTabSz="914400" eaLnBrk="1" hangingPunct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latin typeface="DINOT-Medium" panose="02000503030000020004" pitchFamily="50" charset="0"/>
                <a:ea typeface="+mn-ea"/>
              </a:rPr>
              <a:t>Refreshing </a:t>
            </a:r>
            <a:r>
              <a:rPr lang="en-US" sz="1600" dirty="0" err="1">
                <a:latin typeface="DINOT-Medium" panose="02000503030000020004" pitchFamily="50" charset="0"/>
                <a:ea typeface="+mn-ea"/>
              </a:rPr>
              <a:t>organisational</a:t>
            </a:r>
            <a:r>
              <a:rPr lang="en-US" sz="1600" dirty="0">
                <a:latin typeface="DINOT-Medium" panose="02000503030000020004" pitchFamily="50" charset="0"/>
                <a:ea typeface="+mn-ea"/>
              </a:rPr>
              <a:t> values and behaviors</a:t>
            </a:r>
          </a:p>
          <a:p>
            <a:pPr marL="800100" lvl="1" indent="-342900" defTabSz="914400" eaLnBrk="1" hangingPunct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latin typeface="DINOT-Medium" panose="02000503030000020004" pitchFamily="50" charset="0"/>
                <a:ea typeface="+mn-ea"/>
              </a:rPr>
              <a:t>Updated staff wellness assistance </a:t>
            </a:r>
            <a:r>
              <a:rPr lang="en-US" sz="1600" dirty="0" err="1">
                <a:latin typeface="DINOT-Medium" panose="02000503030000020004" pitchFamily="50" charset="0"/>
                <a:ea typeface="+mn-ea"/>
              </a:rPr>
              <a:t>programme</a:t>
            </a:r>
            <a:endParaRPr lang="en-US" sz="1600" dirty="0">
              <a:latin typeface="DINOT-Medium" panose="02000503030000020004" pitchFamily="50" charset="0"/>
              <a:ea typeface="+mn-ea"/>
            </a:endParaRPr>
          </a:p>
          <a:p>
            <a:pPr marL="285750" indent="-285750" defTabSz="9144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DINOT-Medium" panose="02000503030000020004" pitchFamily="50" charset="0"/>
                <a:ea typeface="+mn-ea"/>
              </a:rPr>
              <a:t>Staff recruitment &amp; retention</a:t>
            </a:r>
          </a:p>
          <a:p>
            <a:pPr marL="800100" lvl="1" indent="-342900" defTabSz="914400" eaLnBrk="1" hangingPunct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latin typeface="DINOT-Medium" panose="02000503030000020004" pitchFamily="50" charset="0"/>
                <a:ea typeface="+mn-ea"/>
              </a:rPr>
              <a:t>100% of roles recruited to date</a:t>
            </a:r>
          </a:p>
          <a:p>
            <a:pPr marL="800100" lvl="1" indent="-342900" defTabSz="914400" eaLnBrk="1" hangingPunct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latin typeface="DINOT-Medium" panose="02000503030000020004" pitchFamily="50" charset="0"/>
                <a:ea typeface="+mn-ea"/>
              </a:rPr>
              <a:t>Positive retention (1 departure)</a:t>
            </a:r>
          </a:p>
          <a:p>
            <a:pPr marL="800100" lvl="1" indent="-342900" defTabSz="914400" eaLnBrk="1" hangingPunct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latin typeface="DINOT-Medium" panose="02000503030000020004" pitchFamily="50" charset="0"/>
                <a:ea typeface="+mn-ea"/>
              </a:rPr>
              <a:t>Improved Maternity provision</a:t>
            </a:r>
          </a:p>
          <a:p>
            <a:pPr marL="800100" lvl="1" indent="-342900" defTabSz="914400" eaLnBrk="1" hangingPunct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latin typeface="DINOT-Medium" panose="02000503030000020004" pitchFamily="50" charset="0"/>
                <a:ea typeface="+mn-ea"/>
              </a:rPr>
              <a:t>Staff CPD and development focus</a:t>
            </a:r>
          </a:p>
          <a:p>
            <a:pPr marL="285750" indent="-285750" defTabSz="9144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DINOT-Medium" panose="02000503030000020004" pitchFamily="50" charset="0"/>
                <a:ea typeface="+mn-ea"/>
              </a:rPr>
              <a:t>System Development</a:t>
            </a:r>
          </a:p>
          <a:p>
            <a:pPr marL="800100" lvl="1" indent="-342900" defTabSz="914400" eaLnBrk="1" hangingPunct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600" dirty="0">
                <a:latin typeface="DINOT-Medium" panose="02000503030000020004" pitchFamily="50" charset="0"/>
                <a:ea typeface="+mn-ea"/>
              </a:rPr>
              <a:t>Improving internal processes (new systems and technology)</a:t>
            </a:r>
          </a:p>
          <a:p>
            <a:pPr marL="800100" lvl="1" indent="-342900" defTabSz="914400" eaLnBrk="1" hangingPunct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600" dirty="0">
                <a:latin typeface="DINOT-Medium" panose="02000503030000020004" pitchFamily="50" charset="0"/>
                <a:ea typeface="+mn-ea"/>
              </a:rPr>
              <a:t>Focus on efficiency (finance and procedural)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DDD2EA-D6B8-36A5-DC8E-C8826262B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12192000" cy="93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35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 person in a wheelchair&#10;&#10;Description automatically generated">
            <a:extLst>
              <a:ext uri="{FF2B5EF4-FFF2-40B4-BE49-F238E27FC236}">
                <a16:creationId xmlns:a16="http://schemas.microsoft.com/office/drawing/2014/main" id="{5A9C08AF-028F-D5B1-5466-CA724082CD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r="22426"/>
          <a:stretch/>
        </p:blipFill>
        <p:spPr bwMode="auto">
          <a:xfrm>
            <a:off x="0" y="0"/>
            <a:ext cx="35484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37C720-0B93-6FD6-29D9-38F118C98F70}"/>
              </a:ext>
            </a:extLst>
          </p:cNvPr>
          <p:cNvSpPr txBox="1"/>
          <p:nvPr/>
        </p:nvSpPr>
        <p:spPr>
          <a:xfrm>
            <a:off x="3298209" y="771649"/>
            <a:ext cx="9144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42925"/>
            <a:r>
              <a:rPr lang="en-US" sz="3600" b="1" dirty="0">
                <a:latin typeface="DINOT-Bold"/>
                <a:ea typeface="MS PGothic"/>
              </a:rPr>
              <a:t>Looking Ahead</a:t>
            </a:r>
            <a:endParaRPr lang="en-US" sz="3600" b="1" dirty="0">
              <a:latin typeface="DINOT-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E3EFC3-764A-01FE-CE43-4B0A46480E2D}"/>
              </a:ext>
            </a:extLst>
          </p:cNvPr>
          <p:cNvSpPr txBox="1"/>
          <p:nvPr/>
        </p:nvSpPr>
        <p:spPr>
          <a:xfrm>
            <a:off x="4026089" y="1554459"/>
            <a:ext cx="6782937" cy="48857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42925" indent="-361950" defTabSz="914400" eaLnBrk="1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DINOT-Medium" panose="02000503030000020004" pitchFamily="50" charset="0"/>
                <a:ea typeface="+mn-ea"/>
              </a:rPr>
              <a:t>Continue to minimise dependency on Sport Wales funding</a:t>
            </a:r>
          </a:p>
          <a:p>
            <a:pPr marL="1000125" lvl="1" indent="-361950" defTabSz="914400" eaLnBrk="1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dirty="0">
                <a:latin typeface="DINOT-Medium" panose="02000503030000020004" pitchFamily="50" charset="0"/>
                <a:ea typeface="+mn-ea"/>
              </a:rPr>
              <a:t>joint commercial agreement with UKA/HCAF</a:t>
            </a:r>
          </a:p>
          <a:p>
            <a:pPr marL="542925" indent="-361950" defTabSz="914400" eaLnBrk="1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DINOT-Medium" panose="02000503030000020004" pitchFamily="50" charset="0"/>
                <a:ea typeface="+mn-ea"/>
              </a:rPr>
              <a:t>Empower the membership – competitions, innovation</a:t>
            </a:r>
          </a:p>
          <a:p>
            <a:pPr marL="542925" indent="-361950" defTabSz="914400" eaLnBrk="1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DINOT-Medium" panose="02000503030000020004" pitchFamily="50" charset="0"/>
                <a:ea typeface="+mn-ea"/>
              </a:rPr>
              <a:t>Coach &amp; Officials Development</a:t>
            </a:r>
          </a:p>
          <a:p>
            <a:pPr marL="542925" indent="-361950" defTabSz="914400" eaLnBrk="1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DINOT-Medium" panose="02000503030000020004" pitchFamily="50" charset="0"/>
                <a:ea typeface="+mn-ea"/>
              </a:rPr>
              <a:t>Support modernisation of clubs</a:t>
            </a:r>
          </a:p>
          <a:p>
            <a:pPr marL="542925" indent="-361950" defTabSz="914400" eaLnBrk="1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DINOT-Medium" panose="02000503030000020004" pitchFamily="50" charset="0"/>
                <a:ea typeface="+mn-ea"/>
              </a:rPr>
              <a:t>Continue to embed para-athletics, </a:t>
            </a:r>
            <a:r>
              <a:rPr lang="en-GB" dirty="0" err="1">
                <a:latin typeface="DINOT-Medium" panose="02000503030000020004" pitchFamily="50" charset="0"/>
                <a:ea typeface="+mn-ea"/>
              </a:rPr>
              <a:t>InSport</a:t>
            </a:r>
            <a:r>
              <a:rPr lang="en-GB" dirty="0">
                <a:latin typeface="DINOT-Medium" panose="02000503030000020004" pitchFamily="50" charset="0"/>
                <a:ea typeface="+mn-ea"/>
              </a:rPr>
              <a:t> Gold accreditation</a:t>
            </a:r>
          </a:p>
          <a:p>
            <a:pPr marL="542925" indent="-361950" defTabSz="914400" eaLnBrk="1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DINOT-Medium" panose="02000503030000020004" pitchFamily="50" charset="0"/>
                <a:ea typeface="+mn-ea"/>
              </a:rPr>
              <a:t>Champion our sport with Welsh Govt &amp; Key stakeholders</a:t>
            </a:r>
          </a:p>
          <a:p>
            <a:pPr marL="542925" indent="-361950" defTabSz="914400" eaLnBrk="1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DINOT-Medium" panose="02000503030000020004" pitchFamily="50" charset="0"/>
                <a:ea typeface="+mn-ea"/>
              </a:rPr>
              <a:t>Navigate a challenging financial climate</a:t>
            </a:r>
          </a:p>
          <a:p>
            <a:pPr marL="542925" indent="-361950" defTabSz="914400" eaLnBrk="1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DINOT-Medium" panose="02000503030000020004" pitchFamily="50" charset="0"/>
                <a:ea typeface="+mn-ea"/>
              </a:rPr>
              <a:t>Drive and advocate values and behaviours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45E2C3-C201-2781-C173-376F5E560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12192000" cy="93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66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90420-3120-C53E-7D65-FA6B544E0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64E6FAFB-07C8-0402-8EDA-18C0F6835A89}"/>
              </a:ext>
            </a:extLst>
          </p:cNvPr>
          <p:cNvSpPr txBox="1">
            <a:spLocks/>
          </p:cNvSpPr>
          <p:nvPr/>
        </p:nvSpPr>
        <p:spPr bwMode="auto">
          <a:xfrm>
            <a:off x="438150" y="593917"/>
            <a:ext cx="9144000" cy="949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 eaLnBrk="1" latinLnBrk="0" hangingPunct="1">
              <a:lnSpc>
                <a:spcPct val="90000"/>
              </a:lnSpc>
              <a:buNone/>
              <a:defRPr sz="4000">
                <a:latin typeface="DINOT-Bold" panose="02000503030000020004" pitchFamily="50" charset="0"/>
                <a:ea typeface="+mj-ea"/>
                <a:cs typeface="+mj-cs"/>
              </a:defRPr>
            </a:lvl1pPr>
          </a:lstStyle>
          <a:p>
            <a:r>
              <a:rPr lang="en-GB" dirty="0"/>
              <a:t>And finally...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A48AC65-6FA3-57CA-9BBE-52B28B8AC630}"/>
              </a:ext>
            </a:extLst>
          </p:cNvPr>
          <p:cNvSpPr txBox="1">
            <a:spLocks/>
          </p:cNvSpPr>
          <p:nvPr/>
        </p:nvSpPr>
        <p:spPr bwMode="auto">
          <a:xfrm>
            <a:off x="1524000" y="1884133"/>
            <a:ext cx="9075174" cy="154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DINOT-Light" panose="02000504040000020003" pitchFamily="50" charset="0"/>
                <a:ea typeface="MS PGothic" panose="020B0600070205080204" pitchFamily="34" charset="-128"/>
                <a:cs typeface="DINOT-Bold" panose="02000503030000020004" pitchFamily="50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DINOT-Light" panose="02000504040000020003" pitchFamily="50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DINOT-Light" panose="02000504040000020003" pitchFamily="50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DINOT-Light" panose="02000504040000020003" pitchFamily="50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DINOT-Light" panose="02000504040000020003" pitchFamily="50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>
                <a:latin typeface="DINOT-Bold" panose="02000503030000020004" pitchFamily="50" charset="0"/>
              </a:rPr>
              <a:t>Thank you </a:t>
            </a:r>
            <a:r>
              <a:rPr lang="en-GB">
                <a:latin typeface="DINOT-Bold" panose="02000503030000020004" pitchFamily="50" charset="0"/>
              </a:rPr>
              <a:t>to our clubs, groups, coaches, officials,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>
                <a:latin typeface="DINOT-Bold" panose="02000503030000020004" pitchFamily="50" charset="0"/>
              </a:rPr>
              <a:t>volunteers, parents, athletes, directors &amp; staff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7092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7E1CE-DC61-5F58-19C1-E31E49574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065" y="1709324"/>
            <a:ext cx="8951010" cy="1111925"/>
          </a:xfrm>
        </p:spPr>
        <p:txBody>
          <a:bodyPr/>
          <a:lstStyle/>
          <a:p>
            <a:pPr marL="542925" indent="0">
              <a:buNone/>
            </a:pPr>
            <a:r>
              <a:rPr lang="en-GB" dirty="0">
                <a:solidFill>
                  <a:schemeClr val="tx1"/>
                </a:solidFill>
                <a:latin typeface="DINOT-Medium" panose="02000503030000020004" pitchFamily="50" charset="0"/>
              </a:rPr>
              <a:t>James Williams -</a:t>
            </a:r>
            <a:r>
              <a:rPr lang="en-GB" dirty="0">
                <a:latin typeface="DINOT-Medium" panose="02000503030000020004" pitchFamily="50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DINOT-Medium" panose="02000503030000020004" pitchFamily="50" charset="0"/>
              </a:rPr>
              <a:t>CEO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7A049B-5666-4F20-B316-E938A0BC9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6332"/>
            <a:ext cx="9144000" cy="949219"/>
          </a:xfrm>
        </p:spPr>
        <p:txBody>
          <a:bodyPr/>
          <a:lstStyle/>
          <a:p>
            <a:pPr marL="542925"/>
            <a:r>
              <a:rPr lang="en-GB" sz="3600" dirty="0"/>
              <a:t>3. Financial Report</a:t>
            </a:r>
          </a:p>
        </p:txBody>
      </p:sp>
    </p:spTree>
    <p:extLst>
      <p:ext uri="{BB962C8B-B14F-4D97-AF65-F5344CB8AC3E}">
        <p14:creationId xmlns:p14="http://schemas.microsoft.com/office/powerpoint/2010/main" val="2266396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9BB5FDC-6D4B-37BE-0AAF-96E61ADC21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345" y="263508"/>
            <a:ext cx="7091296" cy="2562960"/>
          </a:xfrm>
        </p:spPr>
        <p:txBody>
          <a:bodyPr/>
          <a:lstStyle/>
          <a:p>
            <a:r>
              <a:rPr lang="en-GB" sz="3600" b="1" dirty="0">
                <a:solidFill>
                  <a:schemeClr val="tx1"/>
                </a:solidFill>
              </a:rPr>
              <a:t>Annual General Meeting</a:t>
            </a:r>
          </a:p>
          <a:p>
            <a:pPr>
              <a:lnSpc>
                <a:spcPct val="150000"/>
              </a:lnSpc>
            </a:pPr>
            <a:r>
              <a:rPr lang="en-GB" sz="3200" b="1" dirty="0">
                <a:solidFill>
                  <a:schemeClr val="tx1"/>
                </a:solidFill>
              </a:rPr>
              <a:t>Welsh Athletics Limited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schemeClr val="tx1"/>
                </a:solidFill>
              </a:rPr>
              <a:t>26</a:t>
            </a:r>
            <a:r>
              <a:rPr lang="en-GB" sz="2800" baseline="30000" dirty="0">
                <a:solidFill>
                  <a:schemeClr val="tx1"/>
                </a:solidFill>
              </a:rPr>
              <a:t>th</a:t>
            </a:r>
            <a:r>
              <a:rPr lang="en-GB" sz="2800" dirty="0">
                <a:solidFill>
                  <a:schemeClr val="tx1"/>
                </a:solidFill>
              </a:rPr>
              <a:t> October 2024</a:t>
            </a:r>
          </a:p>
        </p:txBody>
      </p:sp>
    </p:spTree>
    <p:extLst>
      <p:ext uri="{BB962C8B-B14F-4D97-AF65-F5344CB8AC3E}">
        <p14:creationId xmlns:p14="http://schemas.microsoft.com/office/powerpoint/2010/main" val="580522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DA75426-7DA1-8202-F60B-37886E62E1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0" y="1545551"/>
            <a:ext cx="8951010" cy="1111925"/>
          </a:xfrm>
        </p:spPr>
        <p:txBody>
          <a:bodyPr/>
          <a:lstStyle/>
          <a:p>
            <a:pPr marL="542925" indent="0">
              <a:buNone/>
            </a:pPr>
            <a:endParaRPr lang="en-GB" b="1"/>
          </a:p>
          <a:p>
            <a:pPr marL="542925" indent="0">
              <a:buNone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FD6F9-F2C7-F22C-9C84-7B4BEF4602D7}"/>
              </a:ext>
            </a:extLst>
          </p:cNvPr>
          <p:cNvSpPr txBox="1">
            <a:spLocks/>
          </p:cNvSpPr>
          <p:nvPr/>
        </p:nvSpPr>
        <p:spPr bwMode="auto">
          <a:xfrm>
            <a:off x="516339" y="1705488"/>
            <a:ext cx="8951010" cy="11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DINOT-Light" panose="02000504040000020003" pitchFamily="50" charset="0"/>
                <a:ea typeface="MS PGothic" panose="020B0600070205080204" pitchFamily="34" charset="-128"/>
                <a:cs typeface="DINOT-Bold" panose="02000503030000020004" pitchFamily="50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DINOT-Light" panose="02000504040000020003" pitchFamily="50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DINOT-Light" panose="02000504040000020003" pitchFamily="50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DINOT-Light" panose="02000504040000020003" pitchFamily="50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DINOT-Light" panose="02000504040000020003" pitchFamily="50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2925" indent="0">
              <a:buFont typeface="Arial" panose="020B0604020202020204" pitchFamily="34" charset="0"/>
              <a:buNone/>
            </a:pPr>
            <a:r>
              <a:rPr lang="en-GB" dirty="0">
                <a:latin typeface="DINOT-Medium" panose="02000503030000020004" pitchFamily="50" charset="0"/>
              </a:rPr>
              <a:t>Lynne Brier - Chair, General Council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24AE5D4-EE4E-8520-CC00-6178A4E3B9D7}"/>
              </a:ext>
            </a:extLst>
          </p:cNvPr>
          <p:cNvSpPr txBox="1">
            <a:spLocks/>
          </p:cNvSpPr>
          <p:nvPr/>
        </p:nvSpPr>
        <p:spPr bwMode="auto">
          <a:xfrm>
            <a:off x="0" y="596332"/>
            <a:ext cx="9144000" cy="94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DINOT-Bold" panose="02000503030000020004" pitchFamily="50" charset="0"/>
                <a:ea typeface="MS PGothic" panose="020B0600070205080204" pitchFamily="34" charset="-128"/>
                <a:cs typeface="Segoe UI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ierce Vector" panose="00000500000000000000" pitchFamily="50" charset="0"/>
                <a:ea typeface="MS PGothic" panose="020B0600070205080204" pitchFamily="34" charset="-128"/>
                <a:cs typeface="Fierce Vector" panose="00000500000000000000" pitchFamily="50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ierce Vector" panose="00000500000000000000" pitchFamily="50" charset="0"/>
                <a:ea typeface="MS PGothic" panose="020B0600070205080204" pitchFamily="34" charset="-128"/>
                <a:cs typeface="Fierce Vector" panose="00000500000000000000" pitchFamily="50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ierce Vector" panose="00000500000000000000" pitchFamily="50" charset="0"/>
                <a:ea typeface="MS PGothic" panose="020B0600070205080204" pitchFamily="34" charset="-128"/>
                <a:cs typeface="Fierce Vector" panose="00000500000000000000" pitchFamily="50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ierce Vector" panose="00000500000000000000" pitchFamily="50" charset="0"/>
                <a:ea typeface="MS PGothic" panose="020B0600070205080204" pitchFamily="34" charset="-128"/>
                <a:cs typeface="Fierce Vector" panose="00000500000000000000" pitchFamily="50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542925"/>
            <a:r>
              <a:rPr lang="en-GB" sz="3600" dirty="0"/>
              <a:t>4. General Council Report</a:t>
            </a:r>
          </a:p>
        </p:txBody>
      </p:sp>
    </p:spTree>
    <p:extLst>
      <p:ext uri="{BB962C8B-B14F-4D97-AF65-F5344CB8AC3E}">
        <p14:creationId xmlns:p14="http://schemas.microsoft.com/office/powerpoint/2010/main" val="2260141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7E1CE-DC61-5F58-19C1-E31E49574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8656" y="1569375"/>
            <a:ext cx="10363201" cy="1747032"/>
          </a:xfrm>
        </p:spPr>
        <p:txBody>
          <a:bodyPr/>
          <a:lstStyle/>
          <a:p>
            <a:pPr marL="542925" indent="0">
              <a:buNone/>
            </a:pPr>
            <a:r>
              <a:rPr lang="en-GB" sz="2000" dirty="0">
                <a:solidFill>
                  <a:srgbClr val="000000"/>
                </a:solidFill>
                <a:latin typeface="DINOT-Medium" panose="02000503030000020004" pitchFamily="50" charset="0"/>
              </a:rPr>
              <a:t>To appoint O’Brien and Partners as accountants for the ensuing year and authorise the Board to fix their remuneration.</a:t>
            </a:r>
          </a:p>
          <a:p>
            <a:pPr marL="542925" indent="0"/>
            <a:endParaRPr lang="en-GB" sz="2000" dirty="0">
              <a:solidFill>
                <a:srgbClr val="000000"/>
              </a:solidFill>
              <a:latin typeface="DINOT-Medium" panose="02000503030000020004" pitchFamily="50" charset="0"/>
            </a:endParaRPr>
          </a:p>
          <a:p>
            <a:pPr marL="542925" indent="0">
              <a:buNone/>
            </a:pPr>
            <a:r>
              <a:rPr lang="en-GB" sz="2000" dirty="0">
                <a:solidFill>
                  <a:srgbClr val="000000"/>
                </a:solidFill>
                <a:latin typeface="DINOT-Medium" panose="02000503030000020004" pitchFamily="50" charset="0"/>
              </a:rPr>
              <a:t>HSJ Accountants Limited to continue as external financial auditors for the ensuing year with their remuneration fixed by the Board. </a:t>
            </a:r>
            <a:endParaRPr lang="en-GB" sz="2000" dirty="0">
              <a:latin typeface="DINOT-Medium" panose="02000503030000020004" pitchFamily="50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7A049B-5666-4F20-B316-E938A0BC9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0631"/>
            <a:ext cx="9144000" cy="958744"/>
          </a:xfrm>
        </p:spPr>
        <p:txBody>
          <a:bodyPr/>
          <a:lstStyle/>
          <a:p>
            <a:pPr marL="542925"/>
            <a:r>
              <a:rPr lang="en-GB" sz="3600" dirty="0"/>
              <a:t>5. Appointment of Accountants</a:t>
            </a:r>
          </a:p>
        </p:txBody>
      </p:sp>
    </p:spTree>
    <p:extLst>
      <p:ext uri="{BB962C8B-B14F-4D97-AF65-F5344CB8AC3E}">
        <p14:creationId xmlns:p14="http://schemas.microsoft.com/office/powerpoint/2010/main" val="2666657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7E1CE-DC61-5F58-19C1-E31E49574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838" y="1545551"/>
            <a:ext cx="9144000" cy="1514703"/>
          </a:xfrm>
        </p:spPr>
        <p:txBody>
          <a:bodyPr/>
          <a:lstStyle/>
          <a:p>
            <a:pPr marL="542925" indent="0">
              <a:lnSpc>
                <a:spcPct val="150000"/>
              </a:lnSpc>
              <a:buNone/>
              <a:tabLst>
                <a:tab pos="1076325" algn="l"/>
              </a:tabLst>
            </a:pPr>
            <a:r>
              <a:rPr lang="en-GB" sz="2000" dirty="0">
                <a:solidFill>
                  <a:srgbClr val="000000"/>
                </a:solidFill>
                <a:latin typeface="DINOT-Medium" panose="02000503030000020004" pitchFamily="50" charset="0"/>
              </a:rPr>
              <a:t>6.1		To re-appoint Lynn Davies CBE as a Patron of the company </a:t>
            </a:r>
          </a:p>
          <a:p>
            <a:pPr marL="542925" indent="0">
              <a:lnSpc>
                <a:spcPct val="150000"/>
              </a:lnSpc>
              <a:buNone/>
              <a:tabLst>
                <a:tab pos="1076325" algn="l"/>
              </a:tabLst>
            </a:pPr>
            <a:r>
              <a:rPr lang="en-GB" sz="2000" dirty="0">
                <a:solidFill>
                  <a:srgbClr val="000000"/>
                </a:solidFill>
                <a:latin typeface="DINOT-Medium" panose="02000503030000020004" pitchFamily="50" charset="0"/>
              </a:rPr>
              <a:t>6.2		To re-appoint Colin Jackson CBE as a Patron of the company </a:t>
            </a:r>
            <a:endParaRPr lang="en-GB" sz="2000" dirty="0">
              <a:latin typeface="DINOT-Medium" panose="02000503030000020004" pitchFamily="50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7A049B-5666-4F20-B316-E938A0BC9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7282"/>
            <a:ext cx="8686800" cy="968269"/>
          </a:xfrm>
        </p:spPr>
        <p:txBody>
          <a:bodyPr/>
          <a:lstStyle/>
          <a:p>
            <a:pPr marL="542925"/>
            <a:r>
              <a:rPr lang="en-GB" sz="3600" dirty="0"/>
              <a:t>6. Appointment of Patrons</a:t>
            </a:r>
          </a:p>
        </p:txBody>
      </p:sp>
    </p:spTree>
    <p:extLst>
      <p:ext uri="{BB962C8B-B14F-4D97-AF65-F5344CB8AC3E}">
        <p14:creationId xmlns:p14="http://schemas.microsoft.com/office/powerpoint/2010/main" val="4278950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F01B9D-8B02-4946-A66E-4B2116C3F782}"/>
              </a:ext>
            </a:extLst>
          </p:cNvPr>
          <p:cNvSpPr txBox="1"/>
          <p:nvPr/>
        </p:nvSpPr>
        <p:spPr>
          <a:xfrm>
            <a:off x="1524000" y="1800225"/>
            <a:ext cx="914400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2925">
              <a:tabLst>
                <a:tab pos="1076325" algn="l"/>
              </a:tabLst>
            </a:pPr>
            <a:r>
              <a:rPr lang="en-GB" sz="2000" dirty="0">
                <a:solidFill>
                  <a:srgbClr val="000000"/>
                </a:solidFill>
                <a:latin typeface="DINOT-Medium" panose="02000503030000020004" pitchFamily="50" charset="0"/>
              </a:rPr>
              <a:t>7.1		Members of the Awards &amp; Heritage Panel</a:t>
            </a:r>
            <a:endParaRPr lang="en-GB" sz="2000" i="1" dirty="0">
              <a:solidFill>
                <a:srgbClr val="000000"/>
              </a:solidFill>
              <a:latin typeface="DINOT-Medium" panose="02000503030000020004" pitchFamily="50" charset="0"/>
            </a:endParaRPr>
          </a:p>
          <a:p>
            <a:pPr marL="542925">
              <a:tabLst>
                <a:tab pos="1076325" algn="l"/>
              </a:tabLst>
            </a:pPr>
            <a:endParaRPr lang="en-GB" sz="2000" i="1" dirty="0">
              <a:solidFill>
                <a:srgbClr val="000000"/>
              </a:solidFill>
              <a:latin typeface="DINOT-Medium" panose="02000503030000020004" pitchFamily="50" charset="0"/>
            </a:endParaRPr>
          </a:p>
          <a:p>
            <a:pPr marL="542925">
              <a:tabLst>
                <a:tab pos="1076325" algn="l"/>
              </a:tabLst>
            </a:pPr>
            <a:endParaRPr lang="en-GB" i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F50EBA07-180C-07EF-1FA6-5A3DDE79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2029"/>
            <a:ext cx="9339617" cy="1292662"/>
          </a:xfrm>
        </p:spPr>
        <p:txBody>
          <a:bodyPr/>
          <a:lstStyle/>
          <a:p>
            <a:pPr marL="542925"/>
            <a:r>
              <a:rPr lang="en-GB" sz="3600" dirty="0"/>
              <a:t>7. Appointment of the following positions</a:t>
            </a:r>
          </a:p>
        </p:txBody>
      </p:sp>
    </p:spTree>
    <p:extLst>
      <p:ext uri="{BB962C8B-B14F-4D97-AF65-F5344CB8AC3E}">
        <p14:creationId xmlns:p14="http://schemas.microsoft.com/office/powerpoint/2010/main" val="17939397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50D76-342F-881D-6839-5057CF3EE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CCD477-B1C1-8E7E-66A2-2AAE82F5FC62}"/>
              </a:ext>
            </a:extLst>
          </p:cNvPr>
          <p:cNvSpPr txBox="1"/>
          <p:nvPr/>
        </p:nvSpPr>
        <p:spPr>
          <a:xfrm>
            <a:off x="896203" y="1691043"/>
            <a:ext cx="82887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2925">
              <a:tabLst>
                <a:tab pos="1076325" algn="l"/>
              </a:tabLst>
            </a:pPr>
            <a:r>
              <a:rPr lang="en-US" sz="2000" dirty="0">
                <a:solidFill>
                  <a:srgbClr val="000000"/>
                </a:solidFill>
                <a:latin typeface="DINOT-Medium" panose="02000503030000020004" pitchFamily="50" charset="0"/>
              </a:rPr>
              <a:t>11.1 To Merge the two Awards panels and create an Awards and Heritage panel</a:t>
            </a:r>
            <a:endParaRPr lang="en-GB" sz="2000" dirty="0">
              <a:solidFill>
                <a:srgbClr val="000000"/>
              </a:solidFill>
              <a:latin typeface="DINOT-Medium" panose="02000503030000020004" pitchFamily="50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5185DC14-F871-2B0F-F83B-08D1488E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8381"/>
            <a:ext cx="8574223" cy="1292662"/>
          </a:xfrm>
        </p:spPr>
        <p:txBody>
          <a:bodyPr/>
          <a:lstStyle/>
          <a:p>
            <a:pPr marL="542925"/>
            <a:r>
              <a:rPr lang="en-US" sz="3600" dirty="0"/>
              <a:t>1</a:t>
            </a:r>
            <a:r>
              <a:rPr lang="en-GB" sz="3600" dirty="0"/>
              <a:t>1. Notice of Motion</a:t>
            </a:r>
          </a:p>
        </p:txBody>
      </p:sp>
    </p:spTree>
    <p:extLst>
      <p:ext uri="{BB962C8B-B14F-4D97-AF65-F5344CB8AC3E}">
        <p14:creationId xmlns:p14="http://schemas.microsoft.com/office/powerpoint/2010/main" val="3101443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E8657-CCD8-AD71-945E-BE0210A8D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968C48-AF5E-EAC5-794B-66775626318E}"/>
              </a:ext>
            </a:extLst>
          </p:cNvPr>
          <p:cNvSpPr txBox="1"/>
          <p:nvPr/>
        </p:nvSpPr>
        <p:spPr>
          <a:xfrm>
            <a:off x="1073623" y="1648820"/>
            <a:ext cx="9144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2925">
              <a:tabLst>
                <a:tab pos="1076325" algn="l"/>
              </a:tabLst>
            </a:pPr>
            <a:r>
              <a:rPr lang="en-GB" sz="2000" dirty="0">
                <a:solidFill>
                  <a:srgbClr val="000000"/>
                </a:solidFill>
                <a:latin typeface="DINOT-Medium" panose="02000503030000020004" pitchFamily="50" charset="0"/>
              </a:rPr>
              <a:t>7.2	Honorary President of Welsh Athletics – Graham Finlayson (re-election)</a:t>
            </a:r>
          </a:p>
          <a:p>
            <a:pPr marL="542925">
              <a:tabLst>
                <a:tab pos="1076325" algn="l"/>
              </a:tabLst>
            </a:pPr>
            <a:endParaRPr lang="en-GB" sz="2000" b="1" i="1" dirty="0">
              <a:solidFill>
                <a:srgbClr val="000000"/>
              </a:solidFill>
              <a:latin typeface="DINOT-Medium" panose="02000503030000020004" pitchFamily="50" charset="0"/>
            </a:endParaRPr>
          </a:p>
          <a:p>
            <a:pPr marL="542925">
              <a:tabLst>
                <a:tab pos="1076325" algn="l"/>
              </a:tabLst>
            </a:pPr>
            <a:r>
              <a:rPr lang="en-GB" sz="2000" dirty="0">
                <a:solidFill>
                  <a:srgbClr val="000000"/>
                </a:solidFill>
                <a:latin typeface="DINOT-Medium" panose="02000503030000020004" pitchFamily="50" charset="0"/>
              </a:rPr>
              <a:t>7.3	Vice President of Welsh Athletics – Ian Griffiths (to extend term by 1 year)</a:t>
            </a:r>
          </a:p>
          <a:p>
            <a:pPr marL="542925">
              <a:tabLst>
                <a:tab pos="1076325" algn="l"/>
              </a:tabLst>
            </a:pPr>
            <a:endParaRPr lang="en-GB" sz="1000" i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542925">
              <a:tabLst>
                <a:tab pos="1076325" algn="l"/>
              </a:tabLst>
            </a:pPr>
            <a:endParaRPr lang="en-GB" i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A1530443-6291-F12A-4D77-E0C240FF0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8381"/>
            <a:ext cx="9448799" cy="1292662"/>
          </a:xfrm>
        </p:spPr>
        <p:txBody>
          <a:bodyPr/>
          <a:lstStyle/>
          <a:p>
            <a:pPr marL="542925"/>
            <a:r>
              <a:rPr lang="en-GB" sz="3600" dirty="0"/>
              <a:t>7. Appointment of the following positions</a:t>
            </a:r>
          </a:p>
        </p:txBody>
      </p:sp>
    </p:spTree>
    <p:extLst>
      <p:ext uri="{BB962C8B-B14F-4D97-AF65-F5344CB8AC3E}">
        <p14:creationId xmlns:p14="http://schemas.microsoft.com/office/powerpoint/2010/main" val="1283746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434BCA-3C09-97C9-EB28-8812DC6348DE}"/>
              </a:ext>
            </a:extLst>
          </p:cNvPr>
          <p:cNvSpPr txBox="1"/>
          <p:nvPr/>
        </p:nvSpPr>
        <p:spPr>
          <a:xfrm>
            <a:off x="0" y="837526"/>
            <a:ext cx="110410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2925"/>
            <a:r>
              <a:rPr lang="en-GB" sz="3200" b="1" dirty="0">
                <a:solidFill>
                  <a:srgbClr val="000000"/>
                </a:solidFill>
                <a:latin typeface="DINOT-Bold" panose="02000503030000020004" pitchFamily="50" charset="0"/>
              </a:rPr>
              <a:t>8. Appointment of Delegates to organisations on which the Company is entitled to be represented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7DB8F5-4343-D677-D91D-A89FDD107C6D}"/>
              </a:ext>
            </a:extLst>
          </p:cNvPr>
          <p:cNvSpPr txBox="1"/>
          <p:nvPr/>
        </p:nvSpPr>
        <p:spPr>
          <a:xfrm>
            <a:off x="1105469" y="2578506"/>
            <a:ext cx="10604309" cy="3219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50963" indent="-808038">
              <a:lnSpc>
                <a:spcPct val="114000"/>
              </a:lnSpc>
              <a:tabLst>
                <a:tab pos="1076325" algn="l"/>
              </a:tabLst>
            </a:pPr>
            <a:r>
              <a:rPr lang="en-GB" sz="2000" dirty="0">
                <a:solidFill>
                  <a:srgbClr val="000000"/>
                </a:solidFill>
                <a:latin typeface="DINOT-Medium" panose="02000503030000020004" pitchFamily="50" charset="0"/>
              </a:rPr>
              <a:t>8.1		</a:t>
            </a:r>
            <a:r>
              <a:rPr lang="en-GB" sz="2000" i="0" u="none" strike="noStrike" baseline="0" dirty="0">
                <a:solidFill>
                  <a:srgbClr val="000000"/>
                </a:solidFill>
                <a:latin typeface="DINOT-Medium" panose="02000503030000020004" pitchFamily="50" charset="0"/>
              </a:rPr>
              <a:t>To appoint one delegate to the Commonwealth Games Council for Wales, Executive Committee</a:t>
            </a:r>
          </a:p>
          <a:p>
            <a:pPr marL="542925">
              <a:lnSpc>
                <a:spcPct val="114000"/>
              </a:lnSpc>
              <a:tabLst>
                <a:tab pos="1076325" algn="l"/>
              </a:tabLst>
            </a:pPr>
            <a:r>
              <a:rPr lang="en-GB" sz="2000" i="1" u="none" strike="noStrike" baseline="0" dirty="0">
                <a:solidFill>
                  <a:srgbClr val="000000"/>
                </a:solidFill>
                <a:latin typeface="DINOT-Medium" panose="02000503030000020004" pitchFamily="50" charset="0"/>
              </a:rPr>
              <a:t>		– nominated, James Williams</a:t>
            </a:r>
          </a:p>
          <a:p>
            <a:pPr marL="542925">
              <a:lnSpc>
                <a:spcPct val="114000"/>
              </a:lnSpc>
              <a:tabLst>
                <a:tab pos="1076325" algn="l"/>
              </a:tabLst>
            </a:pPr>
            <a:endParaRPr lang="en-GB" sz="2000" i="1" dirty="0">
              <a:solidFill>
                <a:srgbClr val="000000"/>
              </a:solidFill>
              <a:latin typeface="DINOT-Medium" panose="02000503030000020004" pitchFamily="50" charset="0"/>
            </a:endParaRPr>
          </a:p>
          <a:p>
            <a:pPr marL="542925">
              <a:lnSpc>
                <a:spcPct val="114000"/>
              </a:lnSpc>
              <a:tabLst>
                <a:tab pos="1076325" algn="l"/>
              </a:tabLst>
            </a:pPr>
            <a:r>
              <a:rPr lang="en-GB" sz="2000" dirty="0">
                <a:solidFill>
                  <a:srgbClr val="000000"/>
                </a:solidFill>
                <a:latin typeface="DINOT-Medium" panose="02000503030000020004" pitchFamily="50" charset="0"/>
              </a:rPr>
              <a:t>8.2 		To appoint three delegates to the Commonwealth Games</a:t>
            </a:r>
          </a:p>
          <a:p>
            <a:pPr marL="542925">
              <a:lnSpc>
                <a:spcPct val="114000"/>
              </a:lnSpc>
              <a:tabLst>
                <a:tab pos="1076325" algn="l"/>
              </a:tabLst>
            </a:pPr>
            <a:r>
              <a:rPr lang="en-GB" sz="2000" i="1" dirty="0">
                <a:solidFill>
                  <a:srgbClr val="000000"/>
                </a:solidFill>
                <a:latin typeface="DINOT-Medium" panose="02000503030000020004" pitchFamily="50" charset="0"/>
              </a:rPr>
              <a:t>		– nominated, James Williams, Steve Perks &amp; Chris Type</a:t>
            </a:r>
          </a:p>
          <a:p>
            <a:pPr marL="542925">
              <a:lnSpc>
                <a:spcPct val="114000"/>
              </a:lnSpc>
              <a:tabLst>
                <a:tab pos="1076325" algn="l"/>
              </a:tabLst>
            </a:pPr>
            <a:endParaRPr lang="en-GB" sz="2000" dirty="0">
              <a:solidFill>
                <a:srgbClr val="000000"/>
              </a:solidFill>
              <a:latin typeface="DINOT-Medium" panose="02000503030000020004" pitchFamily="50" charset="0"/>
            </a:endParaRPr>
          </a:p>
          <a:p>
            <a:pPr marL="542925">
              <a:lnSpc>
                <a:spcPct val="114000"/>
              </a:lnSpc>
              <a:tabLst>
                <a:tab pos="1076325" algn="l"/>
              </a:tabLst>
            </a:pPr>
            <a:r>
              <a:rPr lang="en-GB" sz="2000" dirty="0">
                <a:solidFill>
                  <a:srgbClr val="000000"/>
                </a:solidFill>
                <a:latin typeface="DINOT-Medium" panose="02000503030000020004" pitchFamily="50" charset="0"/>
              </a:rPr>
              <a:t>8.3		To appoint one delegate to the Welsh Sport Association</a:t>
            </a:r>
          </a:p>
          <a:p>
            <a:pPr marL="542925">
              <a:lnSpc>
                <a:spcPct val="114000"/>
              </a:lnSpc>
              <a:tabLst>
                <a:tab pos="1076325" algn="l"/>
              </a:tabLst>
            </a:pPr>
            <a:r>
              <a:rPr lang="en-GB" sz="2000" i="1" dirty="0">
                <a:solidFill>
                  <a:srgbClr val="000000"/>
                </a:solidFill>
                <a:latin typeface="DINOT-Medium" panose="02000503030000020004" pitchFamily="50" charset="0"/>
              </a:rPr>
              <a:t>		– nominated, James Williams</a:t>
            </a:r>
          </a:p>
        </p:txBody>
      </p:sp>
    </p:spTree>
    <p:extLst>
      <p:ext uri="{BB962C8B-B14F-4D97-AF65-F5344CB8AC3E}">
        <p14:creationId xmlns:p14="http://schemas.microsoft.com/office/powerpoint/2010/main" val="8901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E725A-C586-ECB9-4E04-169E94E64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3721A2-7B19-093E-8749-791AEE3A14DB}"/>
              </a:ext>
            </a:extLst>
          </p:cNvPr>
          <p:cNvSpPr txBox="1"/>
          <p:nvPr/>
        </p:nvSpPr>
        <p:spPr>
          <a:xfrm>
            <a:off x="0" y="826034"/>
            <a:ext cx="115733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2925"/>
            <a:r>
              <a:rPr lang="en-GB" sz="3200" b="1" dirty="0">
                <a:solidFill>
                  <a:srgbClr val="000000"/>
                </a:solidFill>
                <a:latin typeface="DINOT-Bold" panose="02000503030000020004" pitchFamily="50" charset="0"/>
              </a:rPr>
              <a:t>9. Determination of annual registration and affiliation fees (for 2022/2023)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9BBD76-5F32-4E0D-AACF-917BB8B56E2F}"/>
              </a:ext>
            </a:extLst>
          </p:cNvPr>
          <p:cNvSpPr txBox="1"/>
          <p:nvPr/>
        </p:nvSpPr>
        <p:spPr>
          <a:xfrm>
            <a:off x="814316" y="2263211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2925">
              <a:tabLst>
                <a:tab pos="1076325" algn="l"/>
              </a:tabLst>
            </a:pPr>
            <a:r>
              <a:rPr lang="en-GB" sz="2000" dirty="0">
                <a:solidFill>
                  <a:srgbClr val="000000"/>
                </a:solidFill>
                <a:latin typeface="DINOT-Medium" panose="02000503030000020004" pitchFamily="50" charset="0"/>
              </a:rPr>
              <a:t>9.1		Proposal to increase the Club affiliation fee</a:t>
            </a:r>
          </a:p>
          <a:p>
            <a:pPr marL="542925">
              <a:tabLst>
                <a:tab pos="1076325" algn="l"/>
              </a:tabLst>
            </a:pPr>
            <a:endParaRPr lang="en-GB" sz="2000" dirty="0">
              <a:solidFill>
                <a:srgbClr val="000000"/>
              </a:solidFill>
              <a:latin typeface="DINOT-Medium" panose="02000503030000020004" pitchFamily="50" charset="0"/>
            </a:endParaRPr>
          </a:p>
          <a:p>
            <a:pPr marL="542925">
              <a:tabLst>
                <a:tab pos="1076325" algn="l"/>
              </a:tabLst>
            </a:pPr>
            <a:r>
              <a:rPr lang="en-GB" sz="2000" dirty="0">
                <a:solidFill>
                  <a:srgbClr val="000000"/>
                </a:solidFill>
                <a:latin typeface="DINOT-Medium" panose="02000503030000020004" pitchFamily="50" charset="0"/>
              </a:rPr>
              <a:t>9.2		Proposal to increase the Athlete registration fee</a:t>
            </a:r>
          </a:p>
        </p:txBody>
      </p:sp>
    </p:spTree>
    <p:extLst>
      <p:ext uri="{BB962C8B-B14F-4D97-AF65-F5344CB8AC3E}">
        <p14:creationId xmlns:p14="http://schemas.microsoft.com/office/powerpoint/2010/main" val="41975509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C7876-6164-09F0-C43C-836268F1D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0D5EC2-DAE6-CE0E-0299-12A6AD0156AF}"/>
              </a:ext>
            </a:extLst>
          </p:cNvPr>
          <p:cNvSpPr txBox="1"/>
          <p:nvPr/>
        </p:nvSpPr>
        <p:spPr>
          <a:xfrm>
            <a:off x="1169158" y="1923055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2925">
              <a:tabLst>
                <a:tab pos="1076325" algn="l"/>
              </a:tabLst>
            </a:pPr>
            <a:r>
              <a:rPr lang="en-US" sz="2000" dirty="0">
                <a:solidFill>
                  <a:srgbClr val="000000"/>
                </a:solidFill>
                <a:latin typeface="DINOT-Medium" panose="02000503030000020004" pitchFamily="50" charset="0"/>
              </a:rPr>
              <a:t>11.2 	To amend the club affiliation fee structure</a:t>
            </a:r>
            <a:endParaRPr lang="en-GB" sz="2000" dirty="0">
              <a:solidFill>
                <a:srgbClr val="000000"/>
              </a:solidFill>
              <a:latin typeface="DINOT-Medium" panose="02000503030000020004" pitchFamily="50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F935713-A79A-0BD4-165B-9FAD29410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73" y="507563"/>
            <a:ext cx="8574223" cy="1292662"/>
          </a:xfrm>
        </p:spPr>
        <p:txBody>
          <a:bodyPr/>
          <a:lstStyle/>
          <a:p>
            <a:pPr marL="542925"/>
            <a:r>
              <a:rPr lang="en-US" sz="3600" dirty="0"/>
              <a:t>1</a:t>
            </a:r>
            <a:r>
              <a:rPr lang="en-GB" sz="3600" dirty="0"/>
              <a:t>1. Notice of Motion</a:t>
            </a:r>
          </a:p>
        </p:txBody>
      </p:sp>
    </p:spTree>
    <p:extLst>
      <p:ext uri="{BB962C8B-B14F-4D97-AF65-F5344CB8AC3E}">
        <p14:creationId xmlns:p14="http://schemas.microsoft.com/office/powerpoint/2010/main" val="26689051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434BCA-3C09-97C9-EB28-8812DC6348DE}"/>
              </a:ext>
            </a:extLst>
          </p:cNvPr>
          <p:cNvSpPr txBox="1"/>
          <p:nvPr/>
        </p:nvSpPr>
        <p:spPr>
          <a:xfrm>
            <a:off x="1" y="785089"/>
            <a:ext cx="10668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2925"/>
            <a:r>
              <a:rPr lang="en-GB" sz="3200" b="1" dirty="0">
                <a:solidFill>
                  <a:srgbClr val="000000"/>
                </a:solidFill>
                <a:latin typeface="DINOT-Bold" panose="02000503030000020004" pitchFamily="50" charset="0"/>
              </a:rPr>
              <a:t>10. Consideration of the report of the Service Awards Panel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7DB8F5-4343-D677-D91D-A89FDD107C6D}"/>
              </a:ext>
            </a:extLst>
          </p:cNvPr>
          <p:cNvSpPr txBox="1"/>
          <p:nvPr/>
        </p:nvSpPr>
        <p:spPr>
          <a:xfrm>
            <a:off x="1524000" y="2182506"/>
            <a:ext cx="8343900" cy="454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2925">
              <a:lnSpc>
                <a:spcPct val="114000"/>
              </a:lnSpc>
              <a:tabLst>
                <a:tab pos="1438275" algn="l"/>
              </a:tabLst>
            </a:pPr>
            <a:r>
              <a:rPr lang="en-GB" sz="2000" dirty="0">
                <a:solidFill>
                  <a:srgbClr val="000000"/>
                </a:solidFill>
                <a:latin typeface="DINOT-Medium" panose="02000503030000020004" pitchFamily="50" charset="0"/>
              </a:rPr>
              <a:t>10.1	To receive and accept the recommendations for the 	appointment of Life Members of Welsh Athletics</a:t>
            </a:r>
          </a:p>
          <a:p>
            <a:pPr marL="542925">
              <a:lnSpc>
                <a:spcPct val="114000"/>
              </a:lnSpc>
              <a:tabLst>
                <a:tab pos="1438275" algn="l"/>
              </a:tabLst>
            </a:pPr>
            <a:endParaRPr lang="en-GB" sz="2000" dirty="0">
              <a:solidFill>
                <a:srgbClr val="000000"/>
              </a:solidFill>
              <a:latin typeface="DINOT-Medium" panose="02000503030000020004" pitchFamily="50" charset="0"/>
            </a:endParaRPr>
          </a:p>
          <a:p>
            <a:pPr marL="542925">
              <a:lnSpc>
                <a:spcPct val="114000"/>
              </a:lnSpc>
              <a:tabLst>
                <a:tab pos="1438275" algn="l"/>
              </a:tabLst>
            </a:pPr>
            <a:r>
              <a:rPr lang="en-GB" sz="2000" dirty="0">
                <a:solidFill>
                  <a:srgbClr val="000000"/>
                </a:solidFill>
                <a:latin typeface="DINOT-Medium" panose="02000503030000020004" pitchFamily="50" charset="0"/>
              </a:rPr>
              <a:t>10.2	To receive and accept the recommendations for the</a:t>
            </a:r>
          </a:p>
          <a:p>
            <a:pPr marL="542925">
              <a:lnSpc>
                <a:spcPct val="114000"/>
              </a:lnSpc>
              <a:tabLst>
                <a:tab pos="1438275" algn="l"/>
              </a:tabLst>
            </a:pPr>
            <a:r>
              <a:rPr lang="en-GB" sz="2000" dirty="0">
                <a:solidFill>
                  <a:srgbClr val="000000"/>
                </a:solidFill>
                <a:latin typeface="DINOT-Medium" panose="02000503030000020004" pitchFamily="50" charset="0"/>
              </a:rPr>
              <a:t>	Meritorious Award</a:t>
            </a:r>
          </a:p>
          <a:p>
            <a:pPr marL="542925">
              <a:lnSpc>
                <a:spcPct val="114000"/>
              </a:lnSpc>
              <a:tabLst>
                <a:tab pos="1438275" algn="l"/>
              </a:tabLst>
            </a:pPr>
            <a:endParaRPr lang="en-GB" sz="2000" dirty="0">
              <a:solidFill>
                <a:srgbClr val="000000"/>
              </a:solidFill>
              <a:latin typeface="DINOT-Medium" panose="02000503030000020004" pitchFamily="50" charset="0"/>
            </a:endParaRPr>
          </a:p>
          <a:p>
            <a:pPr marL="1433513" indent="-890588">
              <a:lnSpc>
                <a:spcPct val="114000"/>
              </a:lnSpc>
              <a:tabLst>
                <a:tab pos="1438275" algn="l"/>
              </a:tabLst>
            </a:pPr>
            <a:r>
              <a:rPr lang="en-GB" sz="2000" dirty="0">
                <a:solidFill>
                  <a:srgbClr val="000000"/>
                </a:solidFill>
                <a:latin typeface="DINOT-Medium" panose="02000503030000020004" pitchFamily="50" charset="0"/>
              </a:rPr>
              <a:t>10.3	To receive and accept the recommendations for the 	Award of Honour</a:t>
            </a:r>
          </a:p>
          <a:p>
            <a:pPr marL="542925">
              <a:lnSpc>
                <a:spcPct val="114000"/>
              </a:lnSpc>
              <a:tabLst>
                <a:tab pos="1438275" algn="l"/>
              </a:tabLst>
            </a:pPr>
            <a:endParaRPr lang="en-GB" sz="2000" dirty="0">
              <a:solidFill>
                <a:srgbClr val="000000"/>
              </a:solidFill>
              <a:latin typeface="DINOT-Medium" panose="02000503030000020004" pitchFamily="50" charset="0"/>
            </a:endParaRPr>
          </a:p>
          <a:p>
            <a:pPr marL="1433513" indent="-890588">
              <a:lnSpc>
                <a:spcPct val="114000"/>
              </a:lnSpc>
              <a:tabLst>
                <a:tab pos="1438275" algn="l"/>
              </a:tabLst>
            </a:pPr>
            <a:r>
              <a:rPr lang="en-GB" sz="2000" dirty="0">
                <a:solidFill>
                  <a:srgbClr val="000000"/>
                </a:solidFill>
                <a:latin typeface="DINOT-Medium" panose="02000503030000020004" pitchFamily="50" charset="0"/>
              </a:rPr>
              <a:t>10.4	To receive and accept the recommendations for the 	Athlete Achievement Award</a:t>
            </a:r>
          </a:p>
          <a:p>
            <a:pPr marL="542925">
              <a:lnSpc>
                <a:spcPct val="114000"/>
              </a:lnSpc>
              <a:tabLst>
                <a:tab pos="1076325" algn="l"/>
              </a:tabLst>
            </a:pPr>
            <a:endParaRPr lang="en-GB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542925">
              <a:tabLst>
                <a:tab pos="1076325" algn="l"/>
              </a:tabLst>
            </a:pPr>
            <a:endParaRPr lang="en-GB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802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89781-0533-B86F-9EC3-2AE5C631AC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150" y="1395424"/>
            <a:ext cx="4038600" cy="1893686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sz="3200" dirty="0">
                <a:latin typeface="DINOT-Light"/>
                <a:ea typeface="MS PGothic"/>
              </a:rPr>
              <a:t>	</a:t>
            </a:r>
            <a:r>
              <a:rPr lang="en-GB" sz="3200" b="1" dirty="0">
                <a:latin typeface="DINOT-Light"/>
                <a:ea typeface="MS PGothic"/>
              </a:rPr>
              <a:t>In person: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800" dirty="0">
                <a:latin typeface="DINOT-Light"/>
                <a:ea typeface="Verdana"/>
              </a:rPr>
              <a:t>Chris Moss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800" dirty="0"/>
              <a:t>Andrew Thomas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B1AE57-D053-30BC-A0B2-4AD1E19DD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6658" y="1543136"/>
            <a:ext cx="4038600" cy="161675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sz="3200" dirty="0"/>
              <a:t>	</a:t>
            </a:r>
            <a:r>
              <a:rPr lang="en-GB" sz="3200" b="1" dirty="0"/>
              <a:t>Online: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800" dirty="0"/>
              <a:t>Elle Cartlidge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E326F88-FA36-7410-DCB1-10B15AC20654}"/>
              </a:ext>
            </a:extLst>
          </p:cNvPr>
          <p:cNvSpPr txBox="1">
            <a:spLocks/>
          </p:cNvSpPr>
          <p:nvPr/>
        </p:nvSpPr>
        <p:spPr bwMode="auto">
          <a:xfrm>
            <a:off x="438150" y="593917"/>
            <a:ext cx="9144000" cy="949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 eaLnBrk="1" latinLnBrk="0" hangingPunct="1">
              <a:lnSpc>
                <a:spcPct val="90000"/>
              </a:lnSpc>
              <a:buNone/>
              <a:defRPr sz="4000">
                <a:latin typeface="DINOT-Bold" panose="02000503030000020004" pitchFamily="50" charset="0"/>
                <a:ea typeface="+mj-ea"/>
                <a:cs typeface="+mj-cs"/>
              </a:defRPr>
            </a:lvl1pPr>
          </a:lstStyle>
          <a:p>
            <a:r>
              <a:rPr lang="en-GB" dirty="0"/>
              <a:t>Appointment of Scrutineers</a:t>
            </a:r>
          </a:p>
        </p:txBody>
      </p:sp>
    </p:spTree>
    <p:extLst>
      <p:ext uri="{BB962C8B-B14F-4D97-AF65-F5344CB8AC3E}">
        <p14:creationId xmlns:p14="http://schemas.microsoft.com/office/powerpoint/2010/main" val="27821698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holding a flag&#10;&#10;Description automatically generated with medium confidence">
            <a:extLst>
              <a:ext uri="{FF2B5EF4-FFF2-40B4-BE49-F238E27FC236}">
                <a16:creationId xmlns:a16="http://schemas.microsoft.com/office/drawing/2014/main" id="{61C152EF-A4DA-F8A8-073B-2CED0DF3A7C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-124480" y="-33133"/>
            <a:ext cx="5170932" cy="6924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733514" y="2674144"/>
            <a:ext cx="5378253" cy="1509712"/>
          </a:xfrm>
        </p:spPr>
        <p:txBody>
          <a:bodyPr/>
          <a:lstStyle/>
          <a:p>
            <a:r>
              <a:rPr lang="en-GB" dirty="0">
                <a:latin typeface="DINOT-Black" panose="02000503030000020004" pitchFamily="50" charset="0"/>
              </a:rPr>
              <a:t>Life Members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0669CF-4892-4E9C-143B-E43DF1A5C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12192000" cy="93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375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holding a flag&#10;&#10;Description automatically generated with medium confidence">
            <a:extLst>
              <a:ext uri="{FF2B5EF4-FFF2-40B4-BE49-F238E27FC236}">
                <a16:creationId xmlns:a16="http://schemas.microsoft.com/office/drawing/2014/main" id="{61C152EF-A4DA-F8A8-073B-2CED0DF3A7C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-66265"/>
            <a:ext cx="5170932" cy="6924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68234" y="2746642"/>
            <a:ext cx="3451127" cy="1509712"/>
          </a:xfrm>
        </p:spPr>
        <p:txBody>
          <a:bodyPr/>
          <a:lstStyle/>
          <a:p>
            <a:r>
              <a:rPr lang="en-GB" dirty="0">
                <a:latin typeface="DINOT-Black" panose="02000503030000020004" pitchFamily="50" charset="0"/>
              </a:rPr>
              <a:t>Award of Honour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53438-AB90-70E2-601C-B27DD1B21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12192000" cy="93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985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96175-955A-4CA0-BA61-9370E633F2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5506" y="3096260"/>
            <a:ext cx="4240414" cy="1143000"/>
          </a:xfrm>
        </p:spPr>
        <p:txBody>
          <a:bodyPr/>
          <a:lstStyle/>
          <a:p>
            <a:r>
              <a:rPr lang="en-GB" dirty="0">
                <a:latin typeface="DINOT-Black" panose="02000503030000020004" pitchFamily="50" charset="0"/>
              </a:rPr>
              <a:t>Meritorious Award</a:t>
            </a:r>
          </a:p>
        </p:txBody>
      </p:sp>
      <p:pic>
        <p:nvPicPr>
          <p:cNvPr id="4" name="Content Placeholder 4" descr="A group of people holding a flag&#10;&#10;Description automatically generated with medium confidence">
            <a:extLst>
              <a:ext uri="{FF2B5EF4-FFF2-40B4-BE49-F238E27FC236}">
                <a16:creationId xmlns:a16="http://schemas.microsoft.com/office/drawing/2014/main" id="{5B9E7B13-133B-3A17-E53B-8399A9844A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 bwMode="auto">
          <a:xfrm>
            <a:off x="0" y="0"/>
            <a:ext cx="5170932" cy="6924265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A33D37-470F-B640-6CF5-094587FA1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12192000" cy="93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192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B0DE4-9A52-4639-B2EA-21CE5D43449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49220" y="2494247"/>
            <a:ext cx="4347661" cy="1509712"/>
          </a:xfrm>
        </p:spPr>
        <p:txBody>
          <a:bodyPr/>
          <a:lstStyle/>
          <a:p>
            <a:r>
              <a:rPr lang="en-GB" dirty="0">
                <a:latin typeface="DINOT-Black" panose="02000503030000020004" pitchFamily="50" charset="0"/>
              </a:rPr>
              <a:t>Athlete Achievement Award</a:t>
            </a:r>
          </a:p>
        </p:txBody>
      </p:sp>
      <p:pic>
        <p:nvPicPr>
          <p:cNvPr id="4" name="Content Placeholder 4" descr="A group of people holding a flag&#10;&#10;Description automatically generated with medium confidence">
            <a:extLst>
              <a:ext uri="{FF2B5EF4-FFF2-40B4-BE49-F238E27FC236}">
                <a16:creationId xmlns:a16="http://schemas.microsoft.com/office/drawing/2014/main" id="{CFF49807-6594-EEE5-7C00-CD62D6A548A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 bwMode="auto">
          <a:xfrm>
            <a:off x="0" y="-1"/>
            <a:ext cx="5170932" cy="6924265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D9B5C0-2393-8943-CD12-BD2C58119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12192000" cy="93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023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434BCA-3C09-97C9-EB28-8812DC6348DE}"/>
              </a:ext>
            </a:extLst>
          </p:cNvPr>
          <p:cNvSpPr txBox="1"/>
          <p:nvPr/>
        </p:nvSpPr>
        <p:spPr>
          <a:xfrm>
            <a:off x="1373875" y="1535717"/>
            <a:ext cx="9143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2925"/>
            <a:r>
              <a:rPr lang="en-GB" sz="3200" b="1" dirty="0">
                <a:solidFill>
                  <a:srgbClr val="000000"/>
                </a:solidFill>
                <a:latin typeface="DINOT-Bold" panose="02000503030000020004" pitchFamily="50" charset="0"/>
              </a:rPr>
              <a:t>12. Date and Venue of 2025 General Meeting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7DB8F5-4343-D677-D91D-A89FDD107C6D}"/>
              </a:ext>
            </a:extLst>
          </p:cNvPr>
          <p:cNvSpPr txBox="1"/>
          <p:nvPr/>
        </p:nvSpPr>
        <p:spPr>
          <a:xfrm>
            <a:off x="1524000" y="2878542"/>
            <a:ext cx="8343900" cy="1812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2925" lvl="1">
              <a:lnSpc>
                <a:spcPct val="114000"/>
              </a:lnSpc>
              <a:tabLst>
                <a:tab pos="1438275" algn="l"/>
              </a:tabLst>
            </a:pPr>
            <a:r>
              <a:rPr lang="en-GB" sz="2000" dirty="0">
                <a:solidFill>
                  <a:srgbClr val="000000"/>
                </a:solidFill>
                <a:latin typeface="DINOT-Bold" panose="02000503030000020004" pitchFamily="50" charset="0"/>
              </a:rPr>
              <a:t>Proposed</a:t>
            </a:r>
          </a:p>
          <a:p>
            <a:pPr marL="542925" lvl="1">
              <a:lnSpc>
                <a:spcPct val="114000"/>
              </a:lnSpc>
              <a:tabLst>
                <a:tab pos="1438275" algn="l"/>
              </a:tabLst>
            </a:pPr>
            <a:endParaRPr lang="en-GB" b="1" dirty="0">
              <a:solidFill>
                <a:srgbClr val="000000"/>
              </a:solidFill>
              <a:latin typeface="DINOT-Bold" panose="02000503030000020004" pitchFamily="50" charset="0"/>
            </a:endParaRPr>
          </a:p>
          <a:p>
            <a:pPr marL="542925" lvl="1">
              <a:lnSpc>
                <a:spcPct val="114000"/>
              </a:lnSpc>
              <a:tabLst>
                <a:tab pos="1438275" algn="l"/>
              </a:tabLst>
            </a:pPr>
            <a:r>
              <a:rPr lang="en-GB" sz="2400" b="1" dirty="0">
                <a:solidFill>
                  <a:srgbClr val="000000"/>
                </a:solidFill>
                <a:latin typeface="DINOT-Bold" panose="02000503030000020004" pitchFamily="50" charset="0"/>
              </a:rPr>
              <a:t>Saturday 25</a:t>
            </a:r>
            <a:r>
              <a:rPr lang="en-GB" sz="2400" b="1" baseline="30000" dirty="0">
                <a:solidFill>
                  <a:srgbClr val="000000"/>
                </a:solidFill>
                <a:latin typeface="DINOT-Bold" panose="02000503030000020004" pitchFamily="50" charset="0"/>
              </a:rPr>
              <a:t>th</a:t>
            </a:r>
            <a:r>
              <a:rPr lang="en-GB" sz="2400" b="1" dirty="0">
                <a:solidFill>
                  <a:srgbClr val="000000"/>
                </a:solidFill>
                <a:latin typeface="DINOT-Bold" panose="02000503030000020004" pitchFamily="50" charset="0"/>
              </a:rPr>
              <a:t> October 2025</a:t>
            </a:r>
          </a:p>
          <a:p>
            <a:pPr marL="542925" lvl="1">
              <a:lnSpc>
                <a:spcPct val="114000"/>
              </a:lnSpc>
              <a:tabLst>
                <a:tab pos="1438275" algn="l"/>
              </a:tabLst>
            </a:pPr>
            <a:endParaRPr lang="en-GB" dirty="0">
              <a:solidFill>
                <a:srgbClr val="000000"/>
              </a:solidFill>
              <a:latin typeface="DINOT-Bold" panose="02000503030000020004" pitchFamily="50" charset="0"/>
            </a:endParaRPr>
          </a:p>
          <a:p>
            <a:pPr marL="542925" lvl="1">
              <a:lnSpc>
                <a:spcPct val="114000"/>
              </a:lnSpc>
              <a:tabLst>
                <a:tab pos="1438275" algn="l"/>
              </a:tabLst>
            </a:pPr>
            <a:r>
              <a:rPr lang="en-GB" sz="2000" dirty="0">
                <a:solidFill>
                  <a:srgbClr val="000000"/>
                </a:solidFill>
                <a:latin typeface="DINOT-Bold" panose="02000503030000020004" pitchFamily="50" charset="0"/>
              </a:rPr>
              <a:t>venue to be confirmed</a:t>
            </a:r>
          </a:p>
        </p:txBody>
      </p:sp>
    </p:spTree>
    <p:extLst>
      <p:ext uri="{BB962C8B-B14F-4D97-AF65-F5344CB8AC3E}">
        <p14:creationId xmlns:p14="http://schemas.microsoft.com/office/powerpoint/2010/main" val="38321214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414046B-20BB-1033-FF3B-F2E2BD68DD2E}"/>
              </a:ext>
            </a:extLst>
          </p:cNvPr>
          <p:cNvSpPr/>
          <p:nvPr/>
        </p:nvSpPr>
        <p:spPr>
          <a:xfrm>
            <a:off x="0" y="-174010"/>
            <a:ext cx="12528645" cy="72060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Content Placeholder 4" descr="A group of people holding a flag&#10;&#10;Description automatically generated with medium confidence">
            <a:extLst>
              <a:ext uri="{FF2B5EF4-FFF2-40B4-BE49-F238E27FC236}">
                <a16:creationId xmlns:a16="http://schemas.microsoft.com/office/drawing/2014/main" id="{893A08DC-AE2E-1785-A11B-234A51F302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 bwMode="auto">
          <a:xfrm>
            <a:off x="0" y="-33134"/>
            <a:ext cx="5170932" cy="6924265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Subtitle 4">
            <a:extLst>
              <a:ext uri="{FF2B5EF4-FFF2-40B4-BE49-F238E27FC236}">
                <a16:creationId xmlns:a16="http://schemas.microsoft.com/office/drawing/2014/main" id="{254D0E31-2443-4020-9381-6CE8AD9F9B0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355466" y="2659181"/>
            <a:ext cx="4988643" cy="1949068"/>
          </a:xfrm>
          <a:effectLst/>
        </p:spPr>
        <p:txBody>
          <a:bodyPr/>
          <a:lstStyle/>
          <a:p>
            <a:pPr algn="ctr" fontAlgn="base">
              <a:lnSpc>
                <a:spcPct val="80000"/>
              </a:lnSpc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5400" b="1" dirty="0">
                <a:latin typeface="DINOT-Black" panose="02000503030000020004" pitchFamily="50" charset="0"/>
                <a:cs typeface="Segoe UI" panose="020B0502040204020203" pitchFamily="34" charset="0"/>
              </a:rPr>
              <a:t>Thank You</a:t>
            </a:r>
          </a:p>
          <a:p>
            <a:pPr algn="ctr" fontAlgn="base">
              <a:lnSpc>
                <a:spcPct val="80000"/>
              </a:lnSpc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5400" b="1" dirty="0" err="1">
                <a:latin typeface="DINOT-Black" panose="02000503030000020004" pitchFamily="50" charset="0"/>
                <a:cs typeface="Segoe UI" panose="020B0502040204020203" pitchFamily="34" charset="0"/>
              </a:rPr>
              <a:t>Diolch</a:t>
            </a:r>
            <a:r>
              <a:rPr lang="en-US" altLang="en-US" sz="5400" b="1" dirty="0">
                <a:latin typeface="DINOT-Black" panose="02000503030000020004" pitchFamily="50" charset="0"/>
                <a:cs typeface="Segoe UI" panose="020B0502040204020203" pitchFamily="34" charset="0"/>
              </a:rPr>
              <a:t> </a:t>
            </a:r>
            <a:r>
              <a:rPr lang="en-US" altLang="en-US" sz="5400" b="1" dirty="0" err="1">
                <a:latin typeface="DINOT-Black" panose="02000503030000020004" pitchFamily="50" charset="0"/>
                <a:cs typeface="Segoe UI" panose="020B0502040204020203" pitchFamily="34" charset="0"/>
              </a:rPr>
              <a:t>yn</a:t>
            </a:r>
            <a:r>
              <a:rPr lang="en-US" altLang="en-US" sz="5400" b="1" dirty="0">
                <a:latin typeface="DINOT-Black" panose="02000503030000020004" pitchFamily="50" charset="0"/>
                <a:cs typeface="Segoe UI" panose="020B0502040204020203" pitchFamily="34" charset="0"/>
              </a:rPr>
              <a:t> </a:t>
            </a:r>
            <a:r>
              <a:rPr lang="en-US" altLang="en-US" sz="5400" b="1" dirty="0" err="1">
                <a:latin typeface="DINOT-Black" panose="02000503030000020004" pitchFamily="50" charset="0"/>
                <a:cs typeface="Segoe UI" panose="020B0502040204020203" pitchFamily="34" charset="0"/>
              </a:rPr>
              <a:t>fawr</a:t>
            </a:r>
            <a:endParaRPr lang="en-US" altLang="en-US" sz="5400" b="1" dirty="0">
              <a:latin typeface="DINOT-Black" panose="02000503030000020004" pitchFamily="50" charset="0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BD12AB-58F0-4947-C60B-01CF1A10F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-199934"/>
            <a:ext cx="12528645" cy="96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3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5427E82-B81C-AF59-FF54-C9D26E1FBF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150" y="1886744"/>
            <a:ext cx="4858603" cy="706330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latin typeface="DINOT-Light"/>
                <a:ea typeface="MS PGothic"/>
              </a:rPr>
              <a:t>	</a:t>
            </a:r>
            <a:r>
              <a:rPr lang="en-GB" sz="2800" dirty="0"/>
              <a:t>James Williams (CEO)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C171A194-D627-A0B0-5006-A76A12F5D22B}"/>
              </a:ext>
            </a:extLst>
          </p:cNvPr>
          <p:cNvSpPr txBox="1">
            <a:spLocks/>
          </p:cNvSpPr>
          <p:nvPr/>
        </p:nvSpPr>
        <p:spPr bwMode="auto">
          <a:xfrm>
            <a:off x="438150" y="593917"/>
            <a:ext cx="9144000" cy="949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 eaLnBrk="1" latinLnBrk="0" hangingPunct="1">
              <a:lnSpc>
                <a:spcPct val="90000"/>
              </a:lnSpc>
              <a:buNone/>
              <a:defRPr sz="4000">
                <a:latin typeface="DINOT-Bold" panose="02000503030000020004" pitchFamily="50" charset="0"/>
                <a:ea typeface="+mj-ea"/>
                <a:cs typeface="+mj-cs"/>
              </a:defRPr>
            </a:lvl1pPr>
          </a:lstStyle>
          <a:p>
            <a:r>
              <a:rPr lang="en-GB" dirty="0"/>
              <a:t>Report of the Bord of Directors</a:t>
            </a:r>
          </a:p>
        </p:txBody>
      </p:sp>
    </p:spTree>
    <p:extLst>
      <p:ext uri="{BB962C8B-B14F-4D97-AF65-F5344CB8AC3E}">
        <p14:creationId xmlns:p14="http://schemas.microsoft.com/office/powerpoint/2010/main" val="2528556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126117-BB27-6581-26C3-21A9B1EC4D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06" t="11473" r="17064" b="5271"/>
          <a:stretch/>
        </p:blipFill>
        <p:spPr>
          <a:xfrm>
            <a:off x="0" y="0"/>
            <a:ext cx="12192000" cy="684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22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on a track&#10;&#10;Description automatically generated">
            <a:extLst>
              <a:ext uri="{FF2B5EF4-FFF2-40B4-BE49-F238E27FC236}">
                <a16:creationId xmlns:a16="http://schemas.microsoft.com/office/drawing/2014/main" id="{2F583301-034D-270D-7248-E35DE8F96C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36" r="9534"/>
          <a:stretch/>
        </p:blipFill>
        <p:spPr>
          <a:xfrm>
            <a:off x="3505493" y="0"/>
            <a:ext cx="8686507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CC9CA6-2316-134D-44A7-618C8E81E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5" y="0"/>
            <a:ext cx="563403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latin typeface="DINOT-Bold" panose="02000503030000020004" pitchFamily="50" charset="0"/>
              </a:rPr>
              <a:t>National Development </a:t>
            </a:r>
            <a:r>
              <a:rPr lang="en-US" sz="4000" dirty="0" err="1">
                <a:latin typeface="DINOT-Bold" panose="02000503030000020004" pitchFamily="50" charset="0"/>
              </a:rPr>
              <a:t>Programme</a:t>
            </a:r>
            <a:endParaRPr lang="en-US" sz="4000" dirty="0">
              <a:latin typeface="DINOT-Bold" panose="02000503030000020004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5A0483-A7C8-C350-D96F-A8FD1FCAE3BE}"/>
              </a:ext>
            </a:extLst>
          </p:cNvPr>
          <p:cNvSpPr txBox="1"/>
          <p:nvPr/>
        </p:nvSpPr>
        <p:spPr>
          <a:xfrm>
            <a:off x="334844" y="1557618"/>
            <a:ext cx="4371975" cy="4747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28600" defTabSz="9144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DINOT-Medium" panose="02000503030000020004" pitchFamily="50" charset="0"/>
                <a:ea typeface="+mn-ea"/>
              </a:rPr>
              <a:t>Annual </a:t>
            </a:r>
            <a:r>
              <a:rPr lang="en-US" dirty="0" err="1">
                <a:latin typeface="DINOT-Medium" panose="02000503030000020004" pitchFamily="50" charset="0"/>
                <a:ea typeface="+mn-ea"/>
              </a:rPr>
              <a:t>Programme</a:t>
            </a:r>
            <a:r>
              <a:rPr lang="en-US" dirty="0">
                <a:latin typeface="DINOT-Medium" panose="02000503030000020004" pitchFamily="50" charset="0"/>
                <a:ea typeface="+mn-ea"/>
              </a:rPr>
              <a:t> of Activities</a:t>
            </a:r>
          </a:p>
          <a:p>
            <a:pPr marL="285750" indent="-228600" defTabSz="9144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DINOT-Medium" panose="02000503030000020004" pitchFamily="50" charset="0"/>
                <a:ea typeface="+mn-ea"/>
              </a:rPr>
              <a:t>58 athletes, 30 coaches engaged</a:t>
            </a:r>
          </a:p>
          <a:p>
            <a:pPr marL="285750" indent="-228600" defTabSz="9144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DINOT-Medium" panose="02000503030000020004" pitchFamily="50" charset="0"/>
                <a:ea typeface="+mn-ea"/>
              </a:rPr>
              <a:t>11 contact points</a:t>
            </a:r>
          </a:p>
          <a:p>
            <a:pPr marL="285750" indent="-228600" defTabSz="9144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DINOT-Medium" panose="02000503030000020004" pitchFamily="50" charset="0"/>
                <a:ea typeface="+mn-ea"/>
              </a:rPr>
              <a:t>Guest Speakers – Colin Jackson, Jeremiah Azu</a:t>
            </a:r>
          </a:p>
          <a:p>
            <a:pPr marL="285750" indent="-228600" defTabSz="9144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DINOT-Medium" panose="02000503030000020004" pitchFamily="50" charset="0"/>
                <a:ea typeface="+mn-ea"/>
              </a:rPr>
              <a:t>Education workshops – UKAD</a:t>
            </a:r>
          </a:p>
          <a:p>
            <a:pPr marL="285750" indent="-228600" defTabSz="9144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DINOT-Medium" panose="02000503030000020004" pitchFamily="50" charset="0"/>
                <a:ea typeface="+mn-ea"/>
              </a:rPr>
              <a:t>20 athletes attended a WWT camp</a:t>
            </a:r>
          </a:p>
          <a:p>
            <a:pPr marL="285750" indent="-228600" defTabSz="9144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DINOT-Medium" panose="02000503030000020004" pitchFamily="50" charset="0"/>
                <a:ea typeface="+mn-ea"/>
              </a:rPr>
              <a:t>Fully integrated</a:t>
            </a:r>
          </a:p>
          <a:p>
            <a:pPr marL="285750" indent="-228600" defTabSz="9144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DINOT-Medium" panose="02000503030000020004" pitchFamily="50" charset="0"/>
                <a:ea typeface="+mn-ea"/>
              </a:rPr>
              <a:t>Rolling testing and engagement </a:t>
            </a:r>
            <a:r>
              <a:rPr lang="en-US" dirty="0" err="1">
                <a:latin typeface="DINOT-Medium" panose="02000503030000020004" pitchFamily="50" charset="0"/>
                <a:ea typeface="+mn-ea"/>
              </a:rPr>
              <a:t>programme</a:t>
            </a:r>
            <a:endParaRPr lang="en-US" dirty="0">
              <a:latin typeface="DINOT-Medium" panose="02000503030000020004" pitchFamily="50" charset="0"/>
              <a:ea typeface="+mn-ea"/>
            </a:endParaRPr>
          </a:p>
          <a:p>
            <a:pPr marL="285750" indent="-228600" defTabSz="9144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DINOT-Medium" panose="02000503030000020004" pitchFamily="50" charset="0"/>
                <a:ea typeface="+mn-ea"/>
              </a:rPr>
              <a:t>6 athletes at European U18’s</a:t>
            </a:r>
          </a:p>
        </p:txBody>
      </p:sp>
      <p:pic>
        <p:nvPicPr>
          <p:cNvPr id="4" name="Picture 3" descr="powerpoint-headers.tif">
            <a:extLst>
              <a:ext uri="{FF2B5EF4-FFF2-40B4-BE49-F238E27FC236}">
                <a16:creationId xmlns:a16="http://schemas.microsoft.com/office/drawing/2014/main" id="{B01014ED-68E1-2AEB-2A1B-A6830B9F35E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919787"/>
            <a:ext cx="121920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552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C6B78-DFAF-1813-F58D-043D0EE9F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78CE9-E433-F4B6-B892-8F68DD193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78" y="319319"/>
            <a:ext cx="7749521" cy="7002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latin typeface="DINOT-Bold" panose="02000503030000020004" pitchFamily="50" charset="0"/>
              </a:rPr>
              <a:t>Development - Club Membership</a:t>
            </a:r>
            <a:endParaRPr lang="en-GB" sz="4000" dirty="0">
              <a:latin typeface="DINOT-Bold" panose="02000503030000020004" pitchFamily="50" charset="0"/>
            </a:endParaRPr>
          </a:p>
        </p:txBody>
      </p:sp>
      <p:pic>
        <p:nvPicPr>
          <p:cNvPr id="4" name="Picture 3" descr="powerpoint-headers.tif">
            <a:extLst>
              <a:ext uri="{FF2B5EF4-FFF2-40B4-BE49-F238E27FC236}">
                <a16:creationId xmlns:a16="http://schemas.microsoft.com/office/drawing/2014/main" id="{382F3E0A-1D07-34F1-9986-A30CA8D64F4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890077"/>
            <a:ext cx="121920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8ED395-4F29-A4ED-3667-4A46EE8C7F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384" t="14728" r="15756" b="27951"/>
          <a:stretch/>
        </p:blipFill>
        <p:spPr>
          <a:xfrm>
            <a:off x="1668092" y="1166860"/>
            <a:ext cx="8855815" cy="502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56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C9CA6-2316-134D-44A7-618C8E81E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19" y="307685"/>
            <a:ext cx="5621180" cy="7002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latin typeface="DINOT-Bold" panose="02000503030000020004" pitchFamily="50" charset="0"/>
              </a:rPr>
              <a:t>Junior trends….</a:t>
            </a:r>
            <a:endParaRPr lang="en-GB" sz="4000" dirty="0">
              <a:latin typeface="DINOT-Bold" panose="02000503030000020004" pitchFamily="50" charset="0"/>
            </a:endParaRPr>
          </a:p>
        </p:txBody>
      </p:sp>
      <p:pic>
        <p:nvPicPr>
          <p:cNvPr id="4" name="Picture 3" descr="powerpoint-headers.tif">
            <a:extLst>
              <a:ext uri="{FF2B5EF4-FFF2-40B4-BE49-F238E27FC236}">
                <a16:creationId xmlns:a16="http://schemas.microsoft.com/office/drawing/2014/main" id="{B01014ED-68E1-2AEB-2A1B-A6830B9F35E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919786"/>
            <a:ext cx="121920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9A590A-39E9-436E-3213-C68EE76CA9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948" t="20466" r="15232" b="20396"/>
          <a:stretch/>
        </p:blipFill>
        <p:spPr>
          <a:xfrm>
            <a:off x="1781195" y="1155560"/>
            <a:ext cx="8619679" cy="461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50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69B02-959F-8E84-9942-5D7D4D124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4" y="14197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latin typeface="DINOT-Bold" panose="02000503030000020004" pitchFamily="50" charset="0"/>
              </a:rPr>
              <a:t>Coaches/Officials</a:t>
            </a:r>
            <a:endParaRPr lang="en-GB" sz="4000" dirty="0">
              <a:latin typeface="DINOT-Bold" panose="02000503030000020004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4242D4-3152-E45B-3483-996107DCD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19216"/>
            <a:ext cx="12192000" cy="9387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D437E9-4F02-5E12-E9C1-934D50E977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599" t="15349" r="2936" b="19832"/>
          <a:stretch/>
        </p:blipFill>
        <p:spPr>
          <a:xfrm>
            <a:off x="1153852" y="1208974"/>
            <a:ext cx="9103243" cy="471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2681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elsh Athletics - Powerpoint Presentation.potx" id="{1A950046-78D8-40D3-AC79-DB5896D24CAE}" vid="{9BBF4681-DBF2-42AD-8925-09227604A81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4E81AD1D207A48A410BA5D4BB03689" ma:contentTypeVersion="17" ma:contentTypeDescription="Create a new document." ma:contentTypeScope="" ma:versionID="5b1cf68cd8133fb497d9458f18a12eaa">
  <xsd:schema xmlns:xsd="http://www.w3.org/2001/XMLSchema" xmlns:xs="http://www.w3.org/2001/XMLSchema" xmlns:p="http://schemas.microsoft.com/office/2006/metadata/properties" xmlns:ns2="17d69244-a586-4748-8e4f-588a58182c19" xmlns:ns3="1606e16a-794b-496f-8d8b-c872672c47aa" targetNamespace="http://schemas.microsoft.com/office/2006/metadata/properties" ma:root="true" ma:fieldsID="c96ae5446e46f6d981808ccb79c1efc1" ns2:_="" ns3:_="">
    <xsd:import namespace="17d69244-a586-4748-8e4f-588a58182c19"/>
    <xsd:import namespace="1606e16a-794b-496f-8d8b-c872672c47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d69244-a586-4748-8e4f-588a58182c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f844e07-fd4e-4914-af2d-3515848b02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06e16a-794b-496f-8d8b-c872672c47a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3ff2c63-216c-481c-ad85-5ccc2a27845d}" ma:internalName="TaxCatchAll" ma:showField="CatchAllData" ma:web="1606e16a-794b-496f-8d8b-c872672c47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606e16a-794b-496f-8d8b-c872672c47aa">
      <UserInfo>
        <DisplayName>Nick Everitt</DisplayName>
        <AccountId>36</AccountId>
        <AccountType/>
      </UserInfo>
      <UserInfo>
        <DisplayName>Lowri Jacob</DisplayName>
        <AccountId>41</AccountId>
        <AccountType/>
      </UserInfo>
    </SharedWithUsers>
    <lcf76f155ced4ddcb4097134ff3c332f xmlns="17d69244-a586-4748-8e4f-588a58182c19">
      <Terms xmlns="http://schemas.microsoft.com/office/infopath/2007/PartnerControls"/>
    </lcf76f155ced4ddcb4097134ff3c332f>
    <TaxCatchAll xmlns="1606e16a-794b-496f-8d8b-c872672c47aa" xsi:nil="true"/>
  </documentManagement>
</p:properties>
</file>

<file path=customXml/itemProps1.xml><?xml version="1.0" encoding="utf-8"?>
<ds:datastoreItem xmlns:ds="http://schemas.openxmlformats.org/officeDocument/2006/customXml" ds:itemID="{B9E44611-0331-4926-92F9-9D28C9F8A8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d69244-a586-4748-8e4f-588a58182c19"/>
    <ds:schemaRef ds:uri="1606e16a-794b-496f-8d8b-c872672c47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BF93C3A-DEB1-4B2B-80B4-2C3347AF4C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1FAC2D5-857D-410B-BD18-4D2116571E27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terms/"/>
    <ds:schemaRef ds:uri="1606e16a-794b-496f-8d8b-c872672c47aa"/>
    <ds:schemaRef ds:uri="17d69244-a586-4748-8e4f-588a58182c19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2262</TotalTime>
  <Words>1051</Words>
  <Application>Microsoft Office PowerPoint</Application>
  <PresentationFormat>Widescreen</PresentationFormat>
  <Paragraphs>166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Aptos</vt:lpstr>
      <vt:lpstr>Aptos Display</vt:lpstr>
      <vt:lpstr>Arial</vt:lpstr>
      <vt:lpstr>Calibri</vt:lpstr>
      <vt:lpstr>Courier New</vt:lpstr>
      <vt:lpstr>DINOT-Black</vt:lpstr>
      <vt:lpstr>DINOT-Bold</vt:lpstr>
      <vt:lpstr>DINOT-Light</vt:lpstr>
      <vt:lpstr>DINOT-Medium</vt:lpstr>
      <vt:lpstr>DINOT-Regular</vt:lpstr>
      <vt:lpstr>Fierce Vector</vt:lpstr>
      <vt:lpstr>Verdana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National Development Programme</vt:lpstr>
      <vt:lpstr>Development - Club Membership</vt:lpstr>
      <vt:lpstr>Junior trends….</vt:lpstr>
      <vt:lpstr>Coaches/Officials</vt:lpstr>
      <vt:lpstr>Participation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Financial Report</vt:lpstr>
      <vt:lpstr>PowerPoint Presentation</vt:lpstr>
      <vt:lpstr>5. Appointment of Accountants</vt:lpstr>
      <vt:lpstr>6. Appointment of Patrons</vt:lpstr>
      <vt:lpstr>7. Appointment of the following positions</vt:lpstr>
      <vt:lpstr>11. Notice of Motion</vt:lpstr>
      <vt:lpstr>7. Appointment of the following positions</vt:lpstr>
      <vt:lpstr>PowerPoint Presentation</vt:lpstr>
      <vt:lpstr>PowerPoint Presentation</vt:lpstr>
      <vt:lpstr>11. Notice of Motion</vt:lpstr>
      <vt:lpstr>PowerPoint Presentation</vt:lpstr>
      <vt:lpstr>Life Members</vt:lpstr>
      <vt:lpstr>Award of Honour</vt:lpstr>
      <vt:lpstr>Meritorious Award</vt:lpstr>
      <vt:lpstr>Athlete Achievement Award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Sage</dc:creator>
  <cp:lastModifiedBy>Eleanor Cartlidge</cp:lastModifiedBy>
  <cp:revision>4</cp:revision>
  <dcterms:created xsi:type="dcterms:W3CDTF">2020-10-24T08:02:02Z</dcterms:created>
  <dcterms:modified xsi:type="dcterms:W3CDTF">2024-10-25T10:43:18Z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0x010100ED4E81AD1D207A48A410BA5D4BB03689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xd_Signature">
    <vt:bool>false</vt:bool>
  </property>
  <property fmtid="{D5CDD505-2E9C-101B-9397-08002B2CF9AE}" pid="8" name="MediaServiceImageTags">
    <vt:lpwstr/>
  </property>
</Properties>
</file>